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3"/>
    <p:sldId id="271" r:id="rId4"/>
    <p:sldId id="272" r:id="rId5"/>
    <p:sldId id="257" r:id="rId6"/>
    <p:sldId id="258" r:id="rId7"/>
    <p:sldId id="273" r:id="rId8"/>
    <p:sldId id="349" r:id="rId9"/>
    <p:sldId id="359" r:id="rId10"/>
    <p:sldId id="360" r:id="rId11"/>
    <p:sldId id="361" r:id="rId12"/>
    <p:sldId id="362" r:id="rId13"/>
    <p:sldId id="363" r:id="rId15"/>
    <p:sldId id="364" r:id="rId16"/>
    <p:sldId id="365" r:id="rId17"/>
    <p:sldId id="276" r:id="rId18"/>
    <p:sldId id="278" r:id="rId19"/>
    <p:sldId id="279" r:id="rId20"/>
    <p:sldId id="327" r:id="rId21"/>
    <p:sldId id="283" r:id="rId22"/>
    <p:sldId id="328" r:id="rId23"/>
    <p:sldId id="284" r:id="rId24"/>
    <p:sldId id="329" r:id="rId25"/>
    <p:sldId id="285" r:id="rId26"/>
    <p:sldId id="286" r:id="rId27"/>
    <p:sldId id="330" r:id="rId28"/>
    <p:sldId id="335" r:id="rId29"/>
    <p:sldId id="334" r:id="rId30"/>
    <p:sldId id="333" r:id="rId31"/>
    <p:sldId id="338" r:id="rId32"/>
    <p:sldId id="339" r:id="rId33"/>
    <p:sldId id="340" r:id="rId34"/>
    <p:sldId id="341" r:id="rId35"/>
    <p:sldId id="342" r:id="rId36"/>
    <p:sldId id="358" r:id="rId37"/>
    <p:sldId id="343" r:id="rId38"/>
    <p:sldId id="344" r:id="rId39"/>
    <p:sldId id="288" r:id="rId40"/>
    <p:sldId id="289" r:id="rId41"/>
    <p:sldId id="345" r:id="rId42"/>
    <p:sldId id="346" r:id="rId43"/>
    <p:sldId id="347" r:id="rId44"/>
    <p:sldId id="353" r:id="rId45"/>
    <p:sldId id="298" r:id="rId46"/>
    <p:sldId id="352" r:id="rId47"/>
    <p:sldId id="354" r:id="rId48"/>
    <p:sldId id="302" r:id="rId49"/>
    <p:sldId id="303" r:id="rId50"/>
    <p:sldId id="355" r:id="rId51"/>
    <p:sldId id="356" r:id="rId52"/>
    <p:sldId id="304" r:id="rId53"/>
    <p:sldId id="357" r:id="rId54"/>
    <p:sldId id="262" r:id="rId55"/>
    <p:sldId id="350" r:id="rId56"/>
    <p:sldId id="351" r:id="rId57"/>
    <p:sldId id="312" r:id="rId58"/>
    <p:sldId id="313" r:id="rId59"/>
    <p:sldId id="314" r:id="rId60"/>
    <p:sldId id="315" r:id="rId61"/>
    <p:sldId id="316" r:id="rId62"/>
    <p:sldId id="264" r:id="rId63"/>
    <p:sldId id="265" r:id="rId64"/>
    <p:sldId id="266" r:id="rId65"/>
    <p:sldId id="267" r:id="rId66"/>
    <p:sldId id="268" r:id="rId67"/>
    <p:sldId id="269" r:id="rId68"/>
    <p:sldId id="270" r:id="rId69"/>
  </p:sldIdLst>
  <p:sldSz cx="18288000" cy="10287000"/>
  <p:notesSz cx="18288000" cy="10287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0" d="100"/>
          <a:sy n="50" d="100"/>
        </p:scale>
        <p:origin x="-954" y="-237"/>
      </p:cViewPr>
      <p:guideLst>
        <p:guide orient="horz" pos="2929"/>
        <p:guide pos="216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2" Type="http://schemas.openxmlformats.org/officeDocument/2006/relationships/tableStyles" Target="tableStyles.xml"/><Relationship Id="rId71" Type="http://schemas.openxmlformats.org/officeDocument/2006/relationships/viewProps" Target="viewProps.xml"/><Relationship Id="rId70" Type="http://schemas.openxmlformats.org/officeDocument/2006/relationships/presProps" Target="presProps.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1132800" cy="58065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27623915" y="0"/>
            <a:ext cx="21132800" cy="580654"/>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0912138" y="1446609"/>
            <a:ext cx="6943725" cy="390584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4876800" y="5569446"/>
            <a:ext cx="39014400" cy="455682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10992223"/>
            <a:ext cx="21132800" cy="580652"/>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27623915" y="10992223"/>
            <a:ext cx="21132800" cy="580652"/>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143999" y="0"/>
            <a:ext cx="9144000" cy="10287000"/>
          </a:xfrm>
          <a:custGeom>
            <a:avLst/>
            <a:gdLst/>
            <a:ahLst/>
            <a:cxnLst/>
            <a:rect l="l" t="t" r="r" b="b"/>
            <a:pathLst>
              <a:path w="9144000" h="10287000">
                <a:moveTo>
                  <a:pt x="9143999" y="10286999"/>
                </a:moveTo>
                <a:lnTo>
                  <a:pt x="0" y="10286999"/>
                </a:lnTo>
                <a:lnTo>
                  <a:pt x="0" y="0"/>
                </a:lnTo>
                <a:lnTo>
                  <a:pt x="9143999" y="0"/>
                </a:lnTo>
                <a:lnTo>
                  <a:pt x="9143999" y="10286999"/>
                </a:lnTo>
                <a:close/>
              </a:path>
            </a:pathLst>
          </a:custGeom>
          <a:solidFill>
            <a:srgbClr val="F2F2F2"/>
          </a:solidFill>
        </p:spPr>
        <p:txBody>
          <a:bodyPr wrap="square" lIns="0" tIns="0" rIns="0" bIns="0" rtlCol="0"/>
          <a:lstStyle/>
          <a:p/>
        </p:txBody>
      </p:sp>
      <p:pic>
        <p:nvPicPr>
          <p:cNvPr id="17" name="bg object 17"/>
          <p:cNvPicPr/>
          <p:nvPr/>
        </p:nvPicPr>
        <p:blipFill>
          <a:blip r:embed="rId2" cstate="print"/>
          <a:stretch>
            <a:fillRect/>
          </a:stretch>
        </p:blipFill>
        <p:spPr>
          <a:xfrm>
            <a:off x="9723848" y="1114038"/>
            <a:ext cx="7981949" cy="8058149"/>
          </a:xfrm>
          <a:prstGeom prst="rect">
            <a:avLst/>
          </a:prstGeom>
        </p:spPr>
      </p:pic>
      <p:pic>
        <p:nvPicPr>
          <p:cNvPr id="18" name="bg object 18"/>
          <p:cNvPicPr/>
          <p:nvPr/>
        </p:nvPicPr>
        <p:blipFill>
          <a:blip r:embed="rId3" cstate="print"/>
          <a:stretch>
            <a:fillRect/>
          </a:stretch>
        </p:blipFill>
        <p:spPr>
          <a:xfrm>
            <a:off x="8224458" y="424336"/>
            <a:ext cx="5097529" cy="3030777"/>
          </a:xfrm>
          <a:prstGeom prst="rect">
            <a:avLst/>
          </a:prstGeom>
        </p:spPr>
      </p:pic>
      <p:pic>
        <p:nvPicPr>
          <p:cNvPr id="19" name="bg object 19"/>
          <p:cNvPicPr/>
          <p:nvPr/>
        </p:nvPicPr>
        <p:blipFill>
          <a:blip r:embed="rId4" cstate="print"/>
          <a:stretch>
            <a:fillRect/>
          </a:stretch>
        </p:blipFill>
        <p:spPr>
          <a:xfrm>
            <a:off x="15054175" y="7132742"/>
            <a:ext cx="2209799" cy="2124074"/>
          </a:xfrm>
          <a:prstGeom prst="rect">
            <a:avLst/>
          </a:prstGeom>
        </p:spPr>
      </p:pic>
      <p:sp>
        <p:nvSpPr>
          <p:cNvPr id="2" name="Holder 2"/>
          <p:cNvSpPr>
            <a:spLocks noGrp="1"/>
          </p:cNvSpPr>
          <p:nvPr>
            <p:ph type="ctrTitle"/>
          </p:nvPr>
        </p:nvSpPr>
        <p:spPr>
          <a:xfrm>
            <a:off x="1016000" y="1012333"/>
            <a:ext cx="16256000" cy="871219"/>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spLocks noGrp="1"/>
          </p:cNvSpPr>
          <p:nvPr>
            <p:ph type="subTitle" idx="4"/>
          </p:nvPr>
        </p:nvSpPr>
        <p:spPr>
          <a:xfrm>
            <a:off x="1016000" y="6576109"/>
            <a:ext cx="16256000" cy="2609850"/>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400" b="0" i="0">
                <a:solidFill>
                  <a:srgbClr val="242423"/>
                </a:solidFill>
                <a:latin typeface="Lucida Sans Unicode" panose="020B0602030504020204"/>
                <a:cs typeface="Lucida Sans Unicode" panose="020B0602030504020204"/>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400" b="0" i="0">
                <a:solidFill>
                  <a:srgbClr val="242423"/>
                </a:solidFill>
                <a:latin typeface="Lucida Sans Unicode" panose="020B0602030504020204"/>
                <a:cs typeface="Lucida Sans Unicode" panose="020B0602030504020204"/>
              </a:defRPr>
            </a:lvl1pPr>
          </a:lstStyle>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400" b="0" i="0">
                <a:solidFill>
                  <a:srgbClr val="242423"/>
                </a:solidFill>
                <a:latin typeface="Lucida Sans Unicode" panose="020B0602030504020204"/>
                <a:cs typeface="Lucida Sans Unicode" panose="020B0602030504020204"/>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038090" y="3598300"/>
            <a:ext cx="14211819" cy="2942590"/>
          </a:xfrm>
          <a:prstGeom prst="rect">
            <a:avLst/>
          </a:prstGeom>
        </p:spPr>
        <p:txBody>
          <a:bodyPr wrap="square" lIns="0" tIns="0" rIns="0" bIns="0">
            <a:spAutoFit/>
          </a:bodyPr>
          <a:lstStyle>
            <a:lvl1pPr>
              <a:defRPr sz="6400" b="0" i="0">
                <a:solidFill>
                  <a:srgbClr val="242423"/>
                </a:solidFill>
                <a:latin typeface="Lucida Sans Unicode" panose="020B0602030504020204"/>
                <a:cs typeface="Lucida Sans Unicode" panose="020B0602030504020204"/>
              </a:defRPr>
            </a:lvl1pPr>
          </a:lstStyle>
          <a:p/>
        </p:txBody>
      </p:sp>
      <p:sp>
        <p:nvSpPr>
          <p:cNvPr id="3" name="Holder 3"/>
          <p:cNvSpPr>
            <a:spLocks noGrp="1"/>
          </p:cNvSpPr>
          <p:nvPr>
            <p:ph type="body" idx="1"/>
          </p:nvPr>
        </p:nvSpPr>
        <p:spPr>
          <a:xfrm>
            <a:off x="1016000" y="4690855"/>
            <a:ext cx="16256000" cy="3536950"/>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40.png"/><Relationship Id="rId4" Type="http://schemas.openxmlformats.org/officeDocument/2006/relationships/image" Target="../media/image36.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47.png"/><Relationship Id="rId4" Type="http://schemas.openxmlformats.org/officeDocument/2006/relationships/image" Target="../media/image8.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jpe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xml"/><Relationship Id="rId4" Type="http://schemas.openxmlformats.org/officeDocument/2006/relationships/image" Target="../media/image4.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xml"/><Relationship Id="rId4" Type="http://schemas.openxmlformats.org/officeDocument/2006/relationships/image" Target="../media/image4.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4.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59.png"/><Relationship Id="rId7" Type="http://schemas.openxmlformats.org/officeDocument/2006/relationships/image" Target="../media/image4.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8.pn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4.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6.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1.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tags" Target="../tags/tag4.xml"/><Relationship Id="rId2" Type="http://schemas.openxmlformats.org/officeDocument/2006/relationships/image" Target="../media/image53.png"/><Relationship Id="rId1" Type="http://schemas.openxmlformats.org/officeDocument/2006/relationships/image" Target="../media/image51.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tags" Target="../tags/tag5.xml"/><Relationship Id="rId2" Type="http://schemas.openxmlformats.org/officeDocument/2006/relationships/image" Target="../media/image53.png"/><Relationship Id="rId1"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image" Target="../media/image53.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tags" Target="../tags/tag7.xml"/><Relationship Id="rId1"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4.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8.xml"/><Relationship Id="rId3" Type="http://schemas.openxmlformats.org/officeDocument/2006/relationships/image" Target="../media/image4.png"/><Relationship Id="rId2" Type="http://schemas.openxmlformats.org/officeDocument/2006/relationships/image" Target="../media/image43.png"/><Relationship Id="rId1"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9.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image" Target="../media/image4.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image" Target="../media/image4.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5.xml"/><Relationship Id="rId3" Type="http://schemas.openxmlformats.org/officeDocument/2006/relationships/image" Target="../media/image4.png"/><Relationship Id="rId2" Type="http://schemas.openxmlformats.org/officeDocument/2006/relationships/image" Target="../media/image43.png"/><Relationship Id="rId1"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image" Target="../media/image4.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image" Target="../media/image35.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7.xml"/><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4.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image" Target="../media/image4.png"/></Relationships>
</file>

<file path=ppt/slides/_rels/slide4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1.xml"/><Relationship Id="rId7" Type="http://schemas.openxmlformats.org/officeDocument/2006/relationships/image" Target="../media/image67.png"/><Relationship Id="rId6" Type="http://schemas.openxmlformats.org/officeDocument/2006/relationships/image" Target="../media/image4.png"/><Relationship Id="rId5" Type="http://schemas.openxmlformats.org/officeDocument/2006/relationships/image" Target="../media/image66.png"/><Relationship Id="rId4" Type="http://schemas.openxmlformats.org/officeDocument/2006/relationships/image" Target="../media/image11.png"/><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image" Target="../media/image4.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6.xml"/><Relationship Id="rId2" Type="http://schemas.openxmlformats.org/officeDocument/2006/relationships/image" Target="../media/image67.png"/><Relationship Id="rId1" Type="http://schemas.openxmlformats.org/officeDocument/2006/relationships/image" Target="../media/image4.png"/></Relationships>
</file>

<file path=ppt/slides/_rels/slide4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7.xml"/><Relationship Id="rId4" Type="http://schemas.openxmlformats.org/officeDocument/2006/relationships/image" Target="../media/image68.emf"/><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image" Target="../media/image4.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6.png"/><Relationship Id="rId2" Type="http://schemas.openxmlformats.org/officeDocument/2006/relationships/tags" Target="../tags/tag28.xml"/><Relationship Id="rId1" Type="http://schemas.openxmlformats.org/officeDocument/2006/relationships/image" Target="../media/image4.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9.xml"/><Relationship Id="rId2" Type="http://schemas.openxmlformats.org/officeDocument/2006/relationships/image" Target="../media/image66.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4.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0.emf"/><Relationship Id="rId2" Type="http://schemas.openxmlformats.org/officeDocument/2006/relationships/image" Target="../media/image69.png"/><Relationship Id="rId1" Type="http://schemas.openxmlformats.org/officeDocument/2006/relationships/image" Target="../media/image4.png"/></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tags" Target="../tags/tag30.xml"/><Relationship Id="rId1" Type="http://schemas.openxmlformats.org/officeDocument/2006/relationships/image" Target="../media/image7.png"/></Relationships>
</file>

<file path=ppt/slides/_rels/slide52.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47.png"/><Relationship Id="rId4" Type="http://schemas.openxmlformats.org/officeDocument/2006/relationships/image" Target="../media/image8.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jpeg"/></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png"/><Relationship Id="rId3" Type="http://schemas.openxmlformats.org/officeDocument/2006/relationships/tags" Target="../tags/tag31.xml"/><Relationship Id="rId2" Type="http://schemas.openxmlformats.org/officeDocument/2006/relationships/image" Target="../media/image74.png"/><Relationship Id="rId1" Type="http://schemas.openxmlformats.org/officeDocument/2006/relationships/image" Target="../media/image73.png"/></Relationships>
</file>

<file path=ppt/slides/_rels/slide54.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image" Target="../media/image74.png"/><Relationship Id="rId1" Type="http://schemas.openxmlformats.org/officeDocument/2006/relationships/image" Target="../media/image73.png"/></Relationships>
</file>

<file path=ppt/slides/_rels/slide55.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openxmlformats.org/officeDocument/2006/relationships/image" Target="../media/image11.png"/><Relationship Id="rId6" Type="http://schemas.openxmlformats.org/officeDocument/2006/relationships/image" Target="../media/image4.png"/><Relationship Id="rId5" Type="http://schemas.openxmlformats.org/officeDocument/2006/relationships/image" Target="../media/image30.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1" Type="http://schemas.openxmlformats.org/officeDocument/2006/relationships/slideLayout" Target="../slideLayouts/slideLayout2.xml"/><Relationship Id="rId10" Type="http://schemas.openxmlformats.org/officeDocument/2006/relationships/image" Target="../media/image15.png"/><Relationship Id="rId1" Type="http://schemas.openxmlformats.org/officeDocument/2006/relationships/image" Target="../media/image25.png"/></Relationships>
</file>

<file path=ppt/slides/_rels/slide56.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79.png"/><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58.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4.png"/><Relationship Id="rId7" Type="http://schemas.openxmlformats.org/officeDocument/2006/relationships/image" Target="../media/image84.png"/><Relationship Id="rId6" Type="http://schemas.openxmlformats.org/officeDocument/2006/relationships/image" Target="../media/image83.png"/><Relationship Id="rId5" Type="http://schemas.openxmlformats.org/officeDocument/2006/relationships/image" Target="../media/image74.png"/><Relationship Id="rId4" Type="http://schemas.openxmlformats.org/officeDocument/2006/relationships/image" Target="../media/image73.png"/><Relationship Id="rId3" Type="http://schemas.openxmlformats.org/officeDocument/2006/relationships/image" Target="../media/image82.png"/><Relationship Id="rId2" Type="http://schemas.openxmlformats.org/officeDocument/2006/relationships/image" Target="../media/image81.png"/><Relationship Id="rId10" Type="http://schemas.openxmlformats.org/officeDocument/2006/relationships/notesSlide" Target="../notesSlides/notesSlide5.xml"/><Relationship Id="rId1" Type="http://schemas.openxmlformats.org/officeDocument/2006/relationships/image" Target="../media/image80.png"/></Relationships>
</file>

<file path=ppt/slides/_rels/slide59.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74.png"/><Relationship Id="rId4" Type="http://schemas.openxmlformats.org/officeDocument/2006/relationships/image" Target="../media/image73.png"/><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61.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2.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png"/><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6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64.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6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6.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image" Target="../media/image85.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4.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png"/><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2"/>
          <p:cNvSpPr txBox="1"/>
          <p:nvPr/>
        </p:nvSpPr>
        <p:spPr>
          <a:xfrm>
            <a:off x="-773908" y="6915022"/>
            <a:ext cx="11174413" cy="1176219"/>
          </a:xfrm>
          <a:prstGeom prst="rect">
            <a:avLst/>
          </a:prstGeom>
          <a:noFill/>
          <a:ln w="9525">
            <a:noFill/>
          </a:ln>
        </p:spPr>
        <p:txBody>
          <a:bodyPr lIns="0" tIns="12700" rIns="0" bIns="0" anchor="t">
            <a:spAutoFit/>
          </a:bodyPr>
          <a:lstStyle/>
          <a:p>
            <a:pPr marL="12700" algn="ctr">
              <a:lnSpc>
                <a:spcPct val="150000"/>
              </a:lnSpc>
              <a:spcBef>
                <a:spcPts val="100"/>
              </a:spcBef>
            </a:pPr>
            <a:r>
              <a:rPr lang="en-US" altLang="zh-CN" sz="2400" dirty="0">
                <a:latin typeface="方正粗黑宋简体" panose="02000000000000000000" pitchFamily="2" charset="-122"/>
                <a:ea typeface="方正粗黑宋简体" panose="02000000000000000000" pitchFamily="2" charset="-122"/>
              </a:rPr>
              <a:t> </a:t>
            </a:r>
            <a:r>
              <a:rPr lang="en-US" altLang="zh-CN" sz="2800" dirty="0">
                <a:latin typeface="方正粗黑宋简体" panose="02000000000000000000" pitchFamily="2" charset="-122"/>
                <a:ea typeface="方正粗黑宋简体" panose="02000000000000000000" pitchFamily="2" charset="-122"/>
              </a:rPr>
              <a:t>   </a:t>
            </a:r>
            <a:r>
              <a:rPr lang="zh-CN" altLang="zh-CN" sz="2400" dirty="0">
                <a:latin typeface="方正粗黑宋简体" panose="02000000000000000000" pitchFamily="2" charset="-122"/>
                <a:ea typeface="方正粗黑宋简体" panose="02000000000000000000" pitchFamily="2" charset="-122"/>
              </a:rPr>
              <a:t>主讲人：   潘仲菁</a:t>
            </a:r>
            <a:endParaRPr lang="zh-CN" altLang="zh-CN" sz="2400" dirty="0">
              <a:latin typeface="方正粗黑宋简体" panose="02000000000000000000" pitchFamily="2" charset="-122"/>
              <a:ea typeface="方正粗黑宋简体" panose="02000000000000000000" pitchFamily="2" charset="-122"/>
            </a:endParaRPr>
          </a:p>
          <a:p>
            <a:pPr marL="12700" algn="ctr">
              <a:lnSpc>
                <a:spcPct val="150000"/>
              </a:lnSpc>
              <a:spcBef>
                <a:spcPts val="100"/>
              </a:spcBef>
            </a:pPr>
            <a:r>
              <a:rPr lang="zh-CN" altLang="en-US" sz="2400" dirty="0">
                <a:latin typeface="方正粗黑宋简体" panose="02000000000000000000" pitchFamily="2" charset="-122"/>
                <a:ea typeface="方正粗黑宋简体" panose="02000000000000000000" pitchFamily="2" charset="-122"/>
              </a:rPr>
              <a:t>    开发团队 ：</a:t>
            </a:r>
            <a:r>
              <a:rPr lang="en-US" altLang="zh-CN" sz="2400" dirty="0">
                <a:latin typeface="方正粗黑宋简体" panose="02000000000000000000" pitchFamily="2" charset="-122"/>
                <a:ea typeface="方正粗黑宋简体" panose="02000000000000000000" pitchFamily="2" charset="-122"/>
              </a:rPr>
              <a:t>SRA2022-G25</a:t>
            </a:r>
            <a:endParaRPr lang="en-US" altLang="zh-CN" sz="2400" dirty="0">
              <a:latin typeface="方正粗黑宋简体" panose="02000000000000000000" pitchFamily="2" charset="-122"/>
              <a:ea typeface="方正粗黑宋简体" panose="02000000000000000000" pitchFamily="2"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23925" y="2517140"/>
            <a:ext cx="8041005" cy="43980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63135"/>
            <a:ext cx="18717570" cy="4719725"/>
            <a:chOff x="0" y="762500"/>
            <a:chExt cx="18717570" cy="4719725"/>
          </a:xfrm>
        </p:grpSpPr>
        <p:sp>
          <p:nvSpPr>
            <p:cNvPr id="3" name="object 3"/>
            <p:cNvSpPr/>
            <p:nvPr/>
          </p:nvSpPr>
          <p:spPr>
            <a:xfrm>
              <a:off x="0" y="762500"/>
              <a:ext cx="18288000" cy="3857625"/>
            </a:xfrm>
            <a:custGeom>
              <a:avLst/>
              <a:gdLst/>
              <a:ahLst/>
              <a:cxnLst/>
              <a:rect l="l" t="t" r="r" b="b"/>
              <a:pathLst>
                <a:path w="18288000" h="3857625">
                  <a:moveTo>
                    <a:pt x="18287998" y="3857624"/>
                  </a:moveTo>
                  <a:lnTo>
                    <a:pt x="0" y="3857624"/>
                  </a:lnTo>
                  <a:lnTo>
                    <a:pt x="0" y="0"/>
                  </a:lnTo>
                  <a:lnTo>
                    <a:pt x="18287998" y="0"/>
                  </a:lnTo>
                  <a:lnTo>
                    <a:pt x="18287998" y="3857624"/>
                  </a:lnTo>
                  <a:close/>
                </a:path>
              </a:pathLst>
            </a:custGeom>
            <a:solidFill>
              <a:srgbClr val="F2F2F2"/>
            </a:solidFill>
          </p:spPr>
          <p:txBody>
            <a:bodyPr wrap="square" lIns="0" tIns="0" rIns="0" bIns="0" rtlCol="0"/>
            <a:lstStyle/>
            <a:p/>
          </p:txBody>
        </p:sp>
        <p:pic>
          <p:nvPicPr>
            <p:cNvPr id="4" name="object 4"/>
            <p:cNvPicPr/>
            <p:nvPr/>
          </p:nvPicPr>
          <p:blipFill>
            <a:blip r:embed="rId1" cstate="print"/>
            <a:stretch>
              <a:fillRect/>
            </a:stretch>
          </p:blipFill>
          <p:spPr>
            <a:xfrm>
              <a:off x="10840396" y="2095505"/>
              <a:ext cx="7877174" cy="3386720"/>
            </a:xfrm>
            <a:prstGeom prst="rect">
              <a:avLst/>
            </a:prstGeom>
          </p:spPr>
        </p:pic>
      </p:grpSp>
      <p:sp>
        <p:nvSpPr>
          <p:cNvPr id="5" name="object 5"/>
          <p:cNvSpPr txBox="1">
            <a:spLocks noGrp="1"/>
          </p:cNvSpPr>
          <p:nvPr>
            <p:ph type="title"/>
          </p:nvPr>
        </p:nvSpPr>
        <p:spPr>
          <a:xfrm>
            <a:off x="985520" y="1129011"/>
            <a:ext cx="8387080" cy="3059171"/>
          </a:xfrm>
          <a:prstGeom prst="rect">
            <a:avLst/>
          </a:prstGeom>
        </p:spPr>
        <p:txBody>
          <a:bodyPr vert="horz" wrap="square" lIns="0" tIns="12065" rIns="0" bIns="0" rtlCol="0">
            <a:spAutoFit/>
          </a:bodyPr>
          <a:lstStyle/>
          <a:p>
            <a:pPr marL="12700" marR="0" defTabSz="914400" fontAlgn="auto">
              <a:lnSpc>
                <a:spcPct val="150000"/>
              </a:lnSpc>
              <a:spcBef>
                <a:spcPts val="1060"/>
              </a:spcBef>
              <a:defRPr/>
            </a:pPr>
            <a:r>
              <a:rPr lang="zh-CN" altLang="en-US" sz="5400" kern="1200" dirty="0">
                <a:solidFill>
                  <a:srgbClr val="558ED5"/>
                </a:solidFill>
                <a:latin typeface="方正粗黑宋简体" panose="02000000000000000000" pitchFamily="2" charset="-122"/>
                <a:ea typeface="方正粗黑宋简体" panose="02000000000000000000" pitchFamily="2" charset="-122"/>
              </a:rPr>
              <a:t>对现有系统的</a:t>
            </a:r>
            <a:r>
              <a:rPr lang="zh-CN" altLang="en-US" sz="5400" kern="1200" dirty="0" smtClean="0">
                <a:solidFill>
                  <a:srgbClr val="558ED5"/>
                </a:solidFill>
                <a:latin typeface="方正粗黑宋简体" panose="02000000000000000000" pitchFamily="2" charset="-122"/>
                <a:ea typeface="方正粗黑宋简体" panose="02000000000000000000" pitchFamily="2" charset="-122"/>
              </a:rPr>
              <a:t>分析</a:t>
            </a:r>
            <a:br>
              <a:rPr lang="en-US" altLang="zh-CN" sz="5400" kern="1200" dirty="0" smtClean="0">
                <a:solidFill>
                  <a:srgbClr val="558ED5"/>
                </a:solidFill>
                <a:latin typeface="方正粗黑宋简体" panose="02000000000000000000" pitchFamily="2" charset="-122"/>
                <a:ea typeface="方正粗黑宋简体" panose="02000000000000000000" pitchFamily="2" charset="-122"/>
              </a:rPr>
            </a:br>
            <a:br>
              <a:rPr lang="en-US" altLang="zh-CN" sz="1050" kern="1200" dirty="0" smtClean="0">
                <a:solidFill>
                  <a:srgbClr val="558ED5"/>
                </a:solidFill>
                <a:latin typeface="方正粗黑宋简体" panose="02000000000000000000" pitchFamily="2" charset="-122"/>
                <a:ea typeface="方正粗黑宋简体" panose="02000000000000000000" pitchFamily="2" charset="-122"/>
              </a:rPr>
            </a:br>
            <a:r>
              <a:rPr lang="zh-CN" altLang="en-US" sz="3200" b="1" kern="1200" spc="90" noProof="1">
                <a:solidFill>
                  <a:schemeClr val="tx2">
                    <a:lumMod val="60000"/>
                    <a:lumOff val="40000"/>
                  </a:schemeClr>
                </a:solidFill>
                <a:latin typeface="宋体" panose="02010600030101010101" pitchFamily="2" charset="-122"/>
                <a:cs typeface="宋体" panose="02010600030101010101" pitchFamily="2" charset="-122"/>
              </a:rPr>
              <a:t>一、</a:t>
            </a:r>
            <a:r>
              <a:rPr lang="en-US" altLang="zh-CN" sz="32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bb</a:t>
            </a:r>
            <a:r>
              <a:rPr lang="zh-CN" altLang="en-US" sz="32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平台</a:t>
            </a:r>
            <a:r>
              <a:rPr lang="zh-CN" altLang="en-US" sz="3200" spc="90" noProof="1">
                <a:latin typeface="华文中宋" panose="02010600040101010101" pitchFamily="2" charset="-122"/>
                <a:ea typeface="华文中宋" panose="02010600040101010101" pitchFamily="2" charset="-122"/>
                <a:cs typeface="华文中宋" panose="02010600040101010101" pitchFamily="2" charset="-122"/>
              </a:rPr>
              <a:t>：可以用网站登录，也可以移动端使用</a:t>
            </a:r>
            <a:r>
              <a:rPr lang="en-US" altLang="zh-CN" sz="3200" spc="90" noProof="1">
                <a:latin typeface="华文中宋" panose="02010600040101010101" pitchFamily="2" charset="-122"/>
                <a:ea typeface="华文中宋" panose="02010600040101010101" pitchFamily="2" charset="-122"/>
                <a:cs typeface="华文中宋" panose="02010600040101010101" pitchFamily="2" charset="-122"/>
              </a:rPr>
              <a:t>app</a:t>
            </a:r>
            <a:r>
              <a:rPr lang="zh-CN" altLang="en-US" sz="3200" spc="90" noProof="1">
                <a:latin typeface="华文中宋" panose="02010600040101010101" pitchFamily="2" charset="-122"/>
                <a:ea typeface="华文中宋" panose="02010600040101010101" pitchFamily="2" charset="-122"/>
                <a:cs typeface="华文中宋" panose="02010600040101010101" pitchFamily="2" charset="-122"/>
              </a:rPr>
              <a:t>。</a:t>
            </a:r>
            <a:endParaRPr lang="en-US" altLang="zh-CN" sz="3200" kern="1200" spc="90" noProof="1">
              <a:latin typeface="宋体" panose="02010600030101010101" pitchFamily="2" charset="-122"/>
              <a:cs typeface="宋体" panose="02010600030101010101" pitchFamily="2" charset="-122"/>
            </a:endParaRPr>
          </a:p>
        </p:txBody>
      </p:sp>
      <p:sp>
        <p:nvSpPr>
          <p:cNvPr id="6" name="object 6"/>
          <p:cNvSpPr txBox="1"/>
          <p:nvPr/>
        </p:nvSpPr>
        <p:spPr>
          <a:xfrm>
            <a:off x="482600" y="4762500"/>
            <a:ext cx="6908800" cy="2510944"/>
          </a:xfrm>
          <a:prstGeom prst="rect">
            <a:avLst/>
          </a:prstGeom>
        </p:spPr>
        <p:txBody>
          <a:bodyPr vert="horz" wrap="square" lIns="0" tIns="12700" rIns="0" bIns="0" rtlCol="0">
            <a:spAutoFit/>
          </a:bodyPr>
          <a:lstStyle/>
          <a:p>
            <a:pPr marL="927100" lvl="1" indent="-457200">
              <a:lnSpc>
                <a:spcPct val="150000"/>
              </a:lnSpc>
              <a:spcBef>
                <a:spcPts val="1060"/>
              </a:spcBef>
              <a:buFont typeface="Wingdings" panose="05000000000000000000" pitchFamily="2" charset="2"/>
              <a:buChar char="u"/>
              <a:defRPr/>
            </a:pPr>
            <a:r>
              <a:rPr lang="zh-CN" altLang="en-US" sz="2400" b="1" spc="90" noProof="1">
                <a:latin typeface="华文中宋" panose="02010600040101010101" pitchFamily="2" charset="-122"/>
                <a:ea typeface="华文中宋" panose="02010600040101010101" pitchFamily="2" charset="-122"/>
                <a:cs typeface="华文中宋" panose="02010600040101010101" pitchFamily="2" charset="-122"/>
              </a:rPr>
              <a:t>优点</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在这个系统中，</a:t>
            </a:r>
            <a:endParaRPr lang="en-US" altLang="zh-CN" sz="2400" spc="90" noProof="1" smtClean="0">
              <a:latin typeface="华文中宋" panose="02010600040101010101" pitchFamily="2" charset="-122"/>
              <a:ea typeface="华文中宋" panose="02010600040101010101" pitchFamily="2" charset="-122"/>
              <a:cs typeface="华文中宋" panose="02010600040101010101" pitchFamily="2" charset="-122"/>
            </a:endParaRPr>
          </a:p>
          <a:p>
            <a:pPr marL="984250" lvl="1" indent="-514350">
              <a:lnSpc>
                <a:spcPct val="150000"/>
              </a:lnSpc>
              <a:spcBef>
                <a:spcPts val="1060"/>
              </a:spcBef>
              <a:buFont typeface="+mj-lt"/>
              <a:buAutoNum type="alphaLcParenR"/>
              <a:defRPr/>
            </a:pP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满足</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了</a:t>
            </a:r>
            <a:r>
              <a:rPr lang="zh-CN" altLang="en-US" sz="24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教师</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上传课程相关文档，发起讨论，批改作业，设置课堂测验的</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需求</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a:t>
            </a:r>
            <a:endParaRPr lang="en-US" altLang="zh-CN" sz="2400" spc="90" noProof="1">
              <a:latin typeface="华文中宋" panose="02010600040101010101" pitchFamily="2" charset="-122"/>
              <a:ea typeface="华文中宋" panose="02010600040101010101" pitchFamily="2" charset="-122"/>
              <a:cs typeface="华文中宋" panose="02010600040101010101" pitchFamily="2" charset="-122"/>
            </a:endParaRPr>
          </a:p>
          <a:p>
            <a:pPr marL="984250" lvl="1" indent="-514350">
              <a:lnSpc>
                <a:spcPct val="150000"/>
              </a:lnSpc>
              <a:spcBef>
                <a:spcPts val="1060"/>
              </a:spcBef>
              <a:buFont typeface="+mj-lt"/>
              <a:buAutoNum type="alphaLcParenR"/>
              <a:defRPr/>
            </a:pP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满足</a:t>
            </a:r>
            <a:r>
              <a:rPr lang="zh-CN" altLang="en-US" sz="24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学生</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下载文件，上传作业。</a:t>
            </a:r>
            <a:endPar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endParaRPr>
          </a:p>
        </p:txBody>
      </p:sp>
      <p:sp>
        <p:nvSpPr>
          <p:cNvPr id="8" name="object 8"/>
          <p:cNvSpPr txBox="1"/>
          <p:nvPr/>
        </p:nvSpPr>
        <p:spPr>
          <a:xfrm>
            <a:off x="8915399" y="4762500"/>
            <a:ext cx="8960795" cy="4314001"/>
          </a:xfrm>
          <a:prstGeom prst="rect">
            <a:avLst/>
          </a:prstGeom>
        </p:spPr>
        <p:txBody>
          <a:bodyPr vert="horz" wrap="square" lIns="0" tIns="12700" rIns="0" bIns="0" rtlCol="0">
            <a:spAutoFit/>
          </a:bodyPr>
          <a:lstStyle/>
          <a:p>
            <a:pPr marL="927100" lvl="1" indent="-457200">
              <a:lnSpc>
                <a:spcPct val="150000"/>
              </a:lnSpc>
              <a:spcBef>
                <a:spcPts val="1060"/>
              </a:spcBef>
              <a:buFont typeface="Wingdings" panose="05000000000000000000" pitchFamily="2" charset="2"/>
              <a:buChar char="u"/>
              <a:defRPr/>
            </a:pPr>
            <a:r>
              <a:rPr lang="zh-CN" altLang="en-US" sz="2400" b="1" spc="90" noProof="1">
                <a:latin typeface="华文中宋" panose="02010600040101010101" pitchFamily="2" charset="-122"/>
                <a:ea typeface="华文中宋" panose="02010600040101010101" pitchFamily="2" charset="-122"/>
                <a:cs typeface="华文中宋" panose="02010600040101010101" pitchFamily="2" charset="-122"/>
              </a:rPr>
              <a:t>缺点</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a:t>
            </a:r>
            <a:endParaRPr lang="en-US" altLang="zh-CN" sz="2400" spc="90" noProof="1" smtClean="0">
              <a:latin typeface="华文中宋" panose="02010600040101010101" pitchFamily="2" charset="-122"/>
              <a:ea typeface="华文中宋" panose="02010600040101010101" pitchFamily="2" charset="-122"/>
              <a:cs typeface="华文中宋" panose="02010600040101010101" pitchFamily="2" charset="-122"/>
            </a:endParaRPr>
          </a:p>
          <a:p>
            <a:pPr marL="984250" lvl="1" indent="-514350">
              <a:lnSpc>
                <a:spcPct val="150000"/>
              </a:lnSpc>
              <a:spcBef>
                <a:spcPts val="1060"/>
              </a:spcBef>
              <a:buFont typeface="+mj-lt"/>
              <a:buAutoNum type="alphaLcParenR"/>
              <a:defRPr/>
            </a:pP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无法</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满足</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学生日常的学习需求，像上课的时候签到，考试周复习期间想回看上课的</a:t>
            </a:r>
            <a:r>
              <a:rPr lang="zh-CN" altLang="en-US" sz="24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直播</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等</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a:t>
            </a:r>
            <a:endParaRPr lang="en-US" altLang="zh-CN" sz="2400" spc="90" noProof="1" smtClean="0">
              <a:latin typeface="华文中宋" panose="02010600040101010101" pitchFamily="2" charset="-122"/>
              <a:ea typeface="华文中宋" panose="02010600040101010101" pitchFamily="2" charset="-122"/>
              <a:cs typeface="华文中宋" panose="02010600040101010101" pitchFamily="2" charset="-122"/>
            </a:endParaRPr>
          </a:p>
          <a:p>
            <a:pPr marL="984250" lvl="1" indent="-514350">
              <a:lnSpc>
                <a:spcPct val="150000"/>
              </a:lnSpc>
              <a:spcBef>
                <a:spcPts val="1060"/>
              </a:spcBef>
              <a:buFont typeface="+mj-lt"/>
              <a:buAutoNum type="alphaLcParenR"/>
              <a:defRPr/>
            </a:pP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首页</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的</a:t>
            </a:r>
            <a:r>
              <a:rPr lang="zh-CN" altLang="en-US" sz="24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界面设计</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不够直观，没有实现学生希望自动分类各学期的课程的需求（只能手动分类</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a:t>
            </a:r>
            <a:endParaRPr lang="en-US" altLang="zh-CN" sz="2400" spc="90" noProof="1" smtClean="0">
              <a:latin typeface="华文中宋" panose="02010600040101010101" pitchFamily="2" charset="-122"/>
              <a:ea typeface="华文中宋" panose="02010600040101010101" pitchFamily="2" charset="-122"/>
              <a:cs typeface="华文中宋" panose="02010600040101010101" pitchFamily="2" charset="-122"/>
            </a:endParaRPr>
          </a:p>
          <a:p>
            <a:pPr marL="984250" lvl="1" indent="-514350">
              <a:lnSpc>
                <a:spcPct val="150000"/>
              </a:lnSpc>
              <a:spcBef>
                <a:spcPts val="1060"/>
              </a:spcBef>
              <a:buFont typeface="+mj-lt"/>
              <a:buAutoNum type="alphaLcParenR"/>
              <a:defRPr/>
            </a:pPr>
            <a:r>
              <a:rPr lang="en-US" altLang="zh-CN" sz="2400" spc="90" noProof="1" smtClean="0">
                <a:latin typeface="华文中宋" panose="02010600040101010101" pitchFamily="2" charset="-122"/>
                <a:ea typeface="华文中宋" panose="02010600040101010101" pitchFamily="2" charset="-122"/>
                <a:cs typeface="华文中宋" panose="02010600040101010101" pitchFamily="2" charset="-122"/>
              </a:rPr>
              <a:t>App</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端每次打开都需要重新登录、查看测验成绩的</a:t>
            </a:r>
            <a:r>
              <a:rPr lang="zh-CN" altLang="en-US" sz="24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操作</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比较复杂，不满足学生快速查看的需求。</a:t>
            </a:r>
            <a:endPar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endParaRPr>
          </a:p>
        </p:txBody>
      </p:sp>
      <p:grpSp>
        <p:nvGrpSpPr>
          <p:cNvPr id="9" name="object 9"/>
          <p:cNvGrpSpPr/>
          <p:nvPr/>
        </p:nvGrpSpPr>
        <p:grpSpPr>
          <a:xfrm>
            <a:off x="10443550" y="1929764"/>
            <a:ext cx="6261100" cy="3089910"/>
            <a:chOff x="10443550" y="1929764"/>
            <a:chExt cx="6261100" cy="3089910"/>
          </a:xfrm>
        </p:grpSpPr>
        <p:pic>
          <p:nvPicPr>
            <p:cNvPr id="10" name="object 10"/>
            <p:cNvPicPr/>
            <p:nvPr/>
          </p:nvPicPr>
          <p:blipFill>
            <a:blip r:embed="rId2" cstate="print"/>
            <a:stretch>
              <a:fillRect/>
            </a:stretch>
          </p:blipFill>
          <p:spPr>
            <a:xfrm>
              <a:off x="13749845" y="2823692"/>
              <a:ext cx="2954477" cy="2195528"/>
            </a:xfrm>
            <a:prstGeom prst="rect">
              <a:avLst/>
            </a:prstGeom>
          </p:spPr>
        </p:pic>
        <p:pic>
          <p:nvPicPr>
            <p:cNvPr id="11" name="object 11"/>
            <p:cNvPicPr/>
            <p:nvPr/>
          </p:nvPicPr>
          <p:blipFill>
            <a:blip r:embed="rId3" cstate="print"/>
            <a:stretch>
              <a:fillRect/>
            </a:stretch>
          </p:blipFill>
          <p:spPr>
            <a:xfrm>
              <a:off x="10443550" y="1929764"/>
              <a:ext cx="1523999" cy="1457324"/>
            </a:xfrm>
            <a:prstGeom prst="rect">
              <a:avLst/>
            </a:prstGeom>
          </p:spPr>
        </p:pic>
      </p:grpSp>
      <p:sp>
        <p:nvSpPr>
          <p:cNvPr id="13" name="object 18"/>
          <p:cNvSpPr txBox="1"/>
          <p:nvPr/>
        </p:nvSpPr>
        <p:spPr>
          <a:xfrm>
            <a:off x="-1371600" y="8496300"/>
            <a:ext cx="6096000" cy="1568450"/>
          </a:xfrm>
          <a:prstGeom prst="rect">
            <a:avLst/>
          </a:prstGeom>
        </p:spPr>
        <p:txBody>
          <a:bodyPr wrap="square" lIns="0" tIns="201930" rIns="0" bIns="0">
            <a:spAutoFit/>
          </a:bodyPr>
          <a:lstStyle/>
          <a:p>
            <a:pPr marL="12700" marR="0" algn="r" defTabSz="914400" fontAlgn="auto">
              <a:spcBef>
                <a:spcPts val="580"/>
              </a:spcBef>
              <a:buClrTx/>
              <a:buSzTx/>
              <a:buFontTx/>
              <a:defRPr/>
            </a:pPr>
            <a:r>
              <a:rPr kumimoji="0" lang="en-US" altLang="zh-CN" sz="6000" kern="1200" cap="none" spc="235" normalizeH="0" baseline="0" noProof="1" smtClean="0">
                <a:latin typeface="方正粗黑宋简体" panose="02000000000000000000" pitchFamily="2" charset="-122"/>
                <a:ea typeface="方正粗黑宋简体" panose="02000000000000000000" pitchFamily="2" charset="-122"/>
                <a:cs typeface="微软雅黑" panose="020B0503020204020204" pitchFamily="34" charset="-122"/>
              </a:rPr>
              <a:t>3</a:t>
            </a:r>
            <a:r>
              <a:rPr kumimoji="0" lang="zh-CN" altLang="en-US" sz="6000" kern="1200" cap="none" spc="235" normalizeH="0" baseline="0" noProof="1" smtClean="0">
                <a:latin typeface="方正粗黑宋简体" panose="02000000000000000000" pitchFamily="2" charset="-122"/>
                <a:ea typeface="方正粗黑宋简体" panose="02000000000000000000" pitchFamily="2" charset="-122"/>
                <a:cs typeface="微软雅黑" panose="020B0503020204020204" pitchFamily="34" charset="-122"/>
              </a:rPr>
              <a:t>可行性分析</a:t>
            </a:r>
            <a:endParaRPr kumimoji="0" lang="en-US" altLang="zh-CN" sz="6000" kern="1200" cap="none" spc="235" normalizeH="0" baseline="0" noProof="1" smtClean="0">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algn="ctr" defTabSz="914400" fontAlgn="auto">
              <a:spcBef>
                <a:spcPts val="580"/>
              </a:spcBef>
              <a:buClrTx/>
              <a:buSzTx/>
              <a:buFontTx/>
              <a:defRPr/>
            </a:pPr>
            <a:r>
              <a:rPr kumimoji="0" lang="zh-CN" altLang="en-US" sz="2400" kern="1200" cap="none" spc="310" normalizeH="0" baseline="0" noProof="1" smtClean="0">
                <a:solidFill>
                  <a:srgbClr val="0429E2"/>
                </a:solidFill>
                <a:latin typeface="方正粗黑宋简体" panose="02000000000000000000" pitchFamily="2" charset="-122"/>
                <a:ea typeface="方正粗黑宋简体" panose="02000000000000000000" pitchFamily="2" charset="-122"/>
                <a:cs typeface="Verdana" panose="020B0604030504040204"/>
              </a:rPr>
              <a:t>（</a:t>
            </a:r>
            <a:r>
              <a:rPr kumimoji="0" lang="zh-CN" altLang="zh-CN" sz="2400" kern="1200" cap="none" spc="310" normalizeH="0" baseline="0" noProof="1" smtClean="0">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endParaRPr kumimoji="0" lang="zh-CN" altLang="zh-CN" sz="2400" kern="1200" cap="none" spc="310" normalizeH="0" baseline="0" noProof="1" smtClean="0">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5"/>
            <a:ext cx="18288000" cy="4620260"/>
            <a:chOff x="0" y="5"/>
            <a:chExt cx="18288000" cy="4620260"/>
          </a:xfrm>
        </p:grpSpPr>
        <p:sp>
          <p:nvSpPr>
            <p:cNvPr id="3" name="object 3"/>
            <p:cNvSpPr/>
            <p:nvPr/>
          </p:nvSpPr>
          <p:spPr>
            <a:xfrm>
              <a:off x="0" y="762500"/>
              <a:ext cx="18288000" cy="3857625"/>
            </a:xfrm>
            <a:custGeom>
              <a:avLst/>
              <a:gdLst/>
              <a:ahLst/>
              <a:cxnLst/>
              <a:rect l="l" t="t" r="r" b="b"/>
              <a:pathLst>
                <a:path w="18288000" h="3857625">
                  <a:moveTo>
                    <a:pt x="18287998" y="3857624"/>
                  </a:moveTo>
                  <a:lnTo>
                    <a:pt x="0" y="3857624"/>
                  </a:lnTo>
                  <a:lnTo>
                    <a:pt x="0" y="0"/>
                  </a:lnTo>
                  <a:lnTo>
                    <a:pt x="18287998" y="0"/>
                  </a:lnTo>
                  <a:lnTo>
                    <a:pt x="18287998" y="3857624"/>
                  </a:lnTo>
                  <a:close/>
                </a:path>
              </a:pathLst>
            </a:custGeom>
            <a:solidFill>
              <a:srgbClr val="F2F2F2"/>
            </a:solidFill>
          </p:spPr>
          <p:txBody>
            <a:bodyPr wrap="square" lIns="0" tIns="0" rIns="0" bIns="0" rtlCol="0"/>
            <a:lstStyle/>
            <a:p/>
          </p:txBody>
        </p:sp>
        <p:pic>
          <p:nvPicPr>
            <p:cNvPr id="4" name="object 4"/>
            <p:cNvPicPr/>
            <p:nvPr/>
          </p:nvPicPr>
          <p:blipFill>
            <a:blip r:embed="rId1" cstate="print"/>
            <a:stretch>
              <a:fillRect/>
            </a:stretch>
          </p:blipFill>
          <p:spPr>
            <a:xfrm>
              <a:off x="9999021" y="5"/>
              <a:ext cx="7877174" cy="3386720"/>
            </a:xfrm>
            <a:prstGeom prst="rect">
              <a:avLst/>
            </a:prstGeom>
          </p:spPr>
        </p:pic>
      </p:grpSp>
      <p:sp>
        <p:nvSpPr>
          <p:cNvPr id="5" name="object 5"/>
          <p:cNvSpPr txBox="1">
            <a:spLocks noGrp="1"/>
          </p:cNvSpPr>
          <p:nvPr>
            <p:ph type="title"/>
          </p:nvPr>
        </p:nvSpPr>
        <p:spPr>
          <a:xfrm>
            <a:off x="985520" y="1129011"/>
            <a:ext cx="8387080" cy="2978379"/>
          </a:xfrm>
          <a:prstGeom prst="rect">
            <a:avLst/>
          </a:prstGeom>
        </p:spPr>
        <p:txBody>
          <a:bodyPr vert="horz" wrap="square" lIns="0" tIns="12065" rIns="0" bIns="0" rtlCol="0">
            <a:spAutoFit/>
          </a:bodyPr>
          <a:lstStyle/>
          <a:p>
            <a:pPr marL="12700" marR="0" defTabSz="914400" fontAlgn="auto">
              <a:lnSpc>
                <a:spcPct val="150000"/>
              </a:lnSpc>
              <a:spcBef>
                <a:spcPts val="1060"/>
              </a:spcBef>
              <a:defRPr/>
            </a:pPr>
            <a:r>
              <a:rPr lang="zh-CN" altLang="en-US" sz="5400" kern="1200" dirty="0">
                <a:solidFill>
                  <a:srgbClr val="558ED5"/>
                </a:solidFill>
                <a:latin typeface="方正粗黑宋简体" panose="02000000000000000000" pitchFamily="2" charset="-122"/>
                <a:ea typeface="方正粗黑宋简体" panose="02000000000000000000" pitchFamily="2" charset="-122"/>
              </a:rPr>
              <a:t>对现有系统的</a:t>
            </a:r>
            <a:r>
              <a:rPr lang="zh-CN" altLang="en-US" sz="5400" kern="1200" dirty="0" smtClean="0">
                <a:solidFill>
                  <a:srgbClr val="558ED5"/>
                </a:solidFill>
                <a:latin typeface="方正粗黑宋简体" panose="02000000000000000000" pitchFamily="2" charset="-122"/>
                <a:ea typeface="方正粗黑宋简体" panose="02000000000000000000" pitchFamily="2" charset="-122"/>
              </a:rPr>
              <a:t>分析</a:t>
            </a:r>
            <a:br>
              <a:rPr lang="en-US" altLang="zh-CN" sz="5400" kern="1200" dirty="0" smtClean="0">
                <a:solidFill>
                  <a:srgbClr val="558ED5"/>
                </a:solidFill>
                <a:latin typeface="方正粗黑宋简体" panose="02000000000000000000" pitchFamily="2" charset="-122"/>
                <a:ea typeface="方正粗黑宋简体" panose="02000000000000000000" pitchFamily="2" charset="-122"/>
              </a:rPr>
            </a:br>
            <a:br>
              <a:rPr lang="en-US" altLang="zh-CN" sz="1050" kern="1200" dirty="0" smtClean="0">
                <a:solidFill>
                  <a:srgbClr val="558ED5"/>
                </a:solidFill>
                <a:latin typeface="方正粗黑宋简体" panose="02000000000000000000" pitchFamily="2" charset="-122"/>
                <a:ea typeface="方正粗黑宋简体" panose="02000000000000000000" pitchFamily="2" charset="-122"/>
              </a:rPr>
            </a:br>
            <a:r>
              <a:rPr lang="zh-CN" altLang="en-US" sz="3200" b="1" kern="1200" spc="90" noProof="1" smtClean="0">
                <a:solidFill>
                  <a:schemeClr val="tx2">
                    <a:lumMod val="60000"/>
                    <a:lumOff val="40000"/>
                  </a:schemeClr>
                </a:solidFill>
                <a:latin typeface="宋体" panose="02010600030101010101" pitchFamily="2" charset="-122"/>
              </a:rPr>
              <a:t>二、</a:t>
            </a:r>
            <a:r>
              <a:rPr lang="zh-CN" altLang="en-US" sz="3200" spc="90" noProof="1" smtClean="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雨</a:t>
            </a:r>
            <a:r>
              <a:rPr lang="zh-CN" altLang="en-US" sz="3200" spc="90" noProof="1">
                <a:solidFill>
                  <a:schemeClr val="tx1"/>
                </a:solidFill>
                <a:latin typeface="华文中宋" panose="02010600040101010101" pitchFamily="2" charset="-122"/>
                <a:ea typeface="华文中宋" panose="02010600040101010101" pitchFamily="2" charset="-122"/>
                <a:cs typeface="华文中宋" panose="02010600040101010101" pitchFamily="2" charset="-122"/>
              </a:rPr>
              <a:t>课堂之类的</a:t>
            </a:r>
            <a:r>
              <a:rPr lang="zh-CN" altLang="en-US" sz="3200" spc="90" noProof="1">
                <a:solidFill>
                  <a:schemeClr val="tx1"/>
                </a:solidFill>
                <a:latin typeface="华文中宋" panose="02010600040101010101" pitchFamily="2" charset="-122"/>
                <a:ea typeface="华文中宋" panose="02010600040101010101" pitchFamily="2" charset="-122"/>
                <a:cs typeface="华文中宋" panose="02010600040101010101" pitchFamily="2" charset="-122"/>
              </a:rPr>
              <a:t>小</a:t>
            </a:r>
            <a:r>
              <a:rPr lang="zh-CN" altLang="en-US" sz="3200" spc="90" noProof="1" smtClean="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程序</a:t>
            </a:r>
            <a:br>
              <a:rPr lang="en-US" altLang="zh-CN" sz="3200" spc="90" noProof="1" smtClean="0">
                <a:solidFill>
                  <a:schemeClr val="tx1"/>
                </a:solidFill>
                <a:latin typeface="华文中宋" panose="02010600040101010101" pitchFamily="2" charset="-122"/>
                <a:ea typeface="华文中宋" panose="02010600040101010101" pitchFamily="2" charset="-122"/>
                <a:cs typeface="华文中宋" panose="02010600040101010101" pitchFamily="2" charset="-122"/>
              </a:rPr>
            </a:br>
            <a:r>
              <a:rPr lang="zh-CN" altLang="en-US" sz="3200" spc="90" noProof="1" smtClean="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（此处以</a:t>
            </a:r>
            <a:r>
              <a:rPr lang="zh-CN" altLang="en-US" sz="32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雨课堂</a:t>
            </a:r>
            <a:r>
              <a:rPr lang="zh-CN" altLang="en-US" sz="3200" spc="90" noProof="1">
                <a:solidFill>
                  <a:schemeClr val="tx1"/>
                </a:solidFill>
                <a:latin typeface="华文中宋" panose="02010600040101010101" pitchFamily="2" charset="-122"/>
                <a:ea typeface="华文中宋" panose="02010600040101010101" pitchFamily="2" charset="-122"/>
                <a:cs typeface="华文中宋" panose="02010600040101010101" pitchFamily="2" charset="-122"/>
              </a:rPr>
              <a:t>为例）</a:t>
            </a:r>
            <a:endParaRPr lang="zh-CN" altLang="en-US" sz="3200" spc="90" noProof="1">
              <a:solidFill>
                <a:schemeClr val="tx1"/>
              </a:solidFill>
              <a:latin typeface="华文中宋" panose="02010600040101010101" pitchFamily="2" charset="-122"/>
              <a:ea typeface="华文中宋" panose="02010600040101010101" pitchFamily="2" charset="-122"/>
              <a:cs typeface="华文中宋" panose="02010600040101010101" pitchFamily="2" charset="-122"/>
            </a:endParaRPr>
          </a:p>
        </p:txBody>
      </p:sp>
      <p:sp>
        <p:nvSpPr>
          <p:cNvPr id="6" name="object 6"/>
          <p:cNvSpPr txBox="1"/>
          <p:nvPr/>
        </p:nvSpPr>
        <p:spPr>
          <a:xfrm>
            <a:off x="482600" y="4762500"/>
            <a:ext cx="7289800" cy="4867999"/>
          </a:xfrm>
          <a:prstGeom prst="rect">
            <a:avLst/>
          </a:prstGeom>
        </p:spPr>
        <p:txBody>
          <a:bodyPr vert="horz" wrap="square" lIns="0" tIns="12700" rIns="0" bIns="0" rtlCol="0">
            <a:spAutoFit/>
          </a:bodyPr>
          <a:lstStyle/>
          <a:p>
            <a:pPr marL="927100" lvl="1" indent="-457200">
              <a:lnSpc>
                <a:spcPct val="150000"/>
              </a:lnSpc>
              <a:spcBef>
                <a:spcPts val="1060"/>
              </a:spcBef>
              <a:buFont typeface="Wingdings" panose="05000000000000000000" pitchFamily="2" charset="2"/>
              <a:buChar char="u"/>
              <a:defRPr/>
            </a:pPr>
            <a:r>
              <a:rPr lang="zh-CN" altLang="en-US" sz="2400" b="1" spc="90" noProof="1" smtClean="0">
                <a:latin typeface="华文中宋" panose="02010600040101010101" pitchFamily="2" charset="-122"/>
                <a:ea typeface="华文中宋" panose="02010600040101010101" pitchFamily="2" charset="-122"/>
                <a:cs typeface="华文中宋" panose="02010600040101010101" pitchFamily="2" charset="-122"/>
              </a:rPr>
              <a:t>优点</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a:t>
            </a:r>
            <a:endParaRPr lang="en-US" altLang="zh-CN" sz="2400" spc="90" noProof="1" smtClean="0">
              <a:latin typeface="华文中宋" panose="02010600040101010101" pitchFamily="2" charset="-122"/>
              <a:ea typeface="华文中宋" panose="02010600040101010101" pitchFamily="2" charset="-122"/>
              <a:cs typeface="华文中宋" panose="02010600040101010101" pitchFamily="2" charset="-122"/>
            </a:endParaRPr>
          </a:p>
          <a:p>
            <a:pPr marL="984250" lvl="1" indent="-514350">
              <a:lnSpc>
                <a:spcPct val="150000"/>
              </a:lnSpc>
              <a:spcBef>
                <a:spcPts val="1060"/>
              </a:spcBef>
              <a:buFont typeface="+mj-lt"/>
              <a:buAutoNum type="alphaLcParenR"/>
              <a:defRPr/>
            </a:pP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即使</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用户量很大，但上课无法签到的情况仍较少</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发生</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a:t>
            </a:r>
            <a:endParaRPr lang="en-US" altLang="zh-CN" sz="2400" spc="90" noProof="1" smtClean="0">
              <a:latin typeface="华文中宋" panose="02010600040101010101" pitchFamily="2" charset="-122"/>
              <a:ea typeface="华文中宋" panose="02010600040101010101" pitchFamily="2" charset="-122"/>
              <a:cs typeface="华文中宋" panose="02010600040101010101" pitchFamily="2" charset="-122"/>
            </a:endParaRPr>
          </a:p>
          <a:p>
            <a:pPr marL="984250" lvl="1" indent="-514350">
              <a:lnSpc>
                <a:spcPct val="150000"/>
              </a:lnSpc>
              <a:spcBef>
                <a:spcPts val="1060"/>
              </a:spcBef>
              <a:buFont typeface="+mj-lt"/>
              <a:buAutoNum type="alphaLcParenR"/>
              <a:defRPr/>
            </a:pPr>
            <a:r>
              <a:rPr lang="zh-CN" altLang="en-US" sz="2400" b="1" spc="90" noProof="1" smtClean="0">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教师</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可以布置测试与作业；可以布置预习的内容，师生沟通</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及时</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反馈</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a:t>
            </a:r>
            <a:endParaRPr lang="en-US" altLang="zh-CN" sz="2400" spc="90" noProof="1" smtClean="0">
              <a:latin typeface="华文中宋" panose="02010600040101010101" pitchFamily="2" charset="-122"/>
              <a:ea typeface="华文中宋" panose="02010600040101010101" pitchFamily="2" charset="-122"/>
              <a:cs typeface="华文中宋" panose="02010600040101010101" pitchFamily="2" charset="-122"/>
            </a:endParaRPr>
          </a:p>
          <a:p>
            <a:pPr marL="984250" lvl="1" indent="-514350">
              <a:lnSpc>
                <a:spcPct val="150000"/>
              </a:lnSpc>
              <a:spcBef>
                <a:spcPts val="1060"/>
              </a:spcBef>
              <a:buFont typeface="+mj-lt"/>
              <a:buAutoNum type="alphaLcParenR"/>
              <a:defRPr/>
            </a:pP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课堂</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上</a:t>
            </a:r>
            <a:r>
              <a:rPr lang="zh-CN" altLang="en-US" sz="24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实时</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答题、</a:t>
            </a:r>
            <a:r>
              <a:rPr lang="zh-CN" altLang="en-US" sz="24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弹</a:t>
            </a:r>
            <a:r>
              <a:rPr lang="zh-CN" altLang="en-US" sz="24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幕</a:t>
            </a:r>
            <a:r>
              <a:rPr lang="zh-CN" altLang="en-US" sz="2400" b="1" spc="90" noProof="1" smtClean="0">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互动</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，为</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师生提供完整立体的数据支持，个性化报表、自动任务</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提醒</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a:t>
            </a:r>
            <a:endPar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endParaRPr>
          </a:p>
        </p:txBody>
      </p:sp>
      <p:sp>
        <p:nvSpPr>
          <p:cNvPr id="8" name="object 8"/>
          <p:cNvSpPr txBox="1"/>
          <p:nvPr/>
        </p:nvSpPr>
        <p:spPr>
          <a:xfrm>
            <a:off x="8915399" y="4762500"/>
            <a:ext cx="8960795" cy="3206006"/>
          </a:xfrm>
          <a:prstGeom prst="rect">
            <a:avLst/>
          </a:prstGeom>
        </p:spPr>
        <p:txBody>
          <a:bodyPr vert="horz" wrap="square" lIns="0" tIns="12700" rIns="0" bIns="0" rtlCol="0">
            <a:spAutoFit/>
          </a:bodyPr>
          <a:lstStyle/>
          <a:p>
            <a:pPr marL="927100" lvl="1" indent="-457200">
              <a:lnSpc>
                <a:spcPct val="150000"/>
              </a:lnSpc>
              <a:spcBef>
                <a:spcPts val="1060"/>
              </a:spcBef>
              <a:buFont typeface="Wingdings" panose="05000000000000000000" pitchFamily="2" charset="2"/>
              <a:buChar char="u"/>
              <a:defRPr/>
            </a:pPr>
            <a:r>
              <a:rPr lang="zh-CN" altLang="en-US" sz="2400" b="1" spc="90" noProof="1">
                <a:latin typeface="华文中宋" panose="02010600040101010101" pitchFamily="2" charset="-122"/>
                <a:ea typeface="华文中宋" panose="02010600040101010101" pitchFamily="2" charset="-122"/>
                <a:cs typeface="华文中宋" panose="02010600040101010101" pitchFamily="2" charset="-122"/>
              </a:rPr>
              <a:t>缺点</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a:t>
            </a:r>
            <a:endParaRPr lang="en-US" altLang="zh-CN" sz="2400" spc="90" noProof="1" smtClean="0">
              <a:latin typeface="华文中宋" panose="02010600040101010101" pitchFamily="2" charset="-122"/>
              <a:ea typeface="华文中宋" panose="02010600040101010101" pitchFamily="2" charset="-122"/>
              <a:cs typeface="华文中宋" panose="02010600040101010101" pitchFamily="2" charset="-122"/>
            </a:endParaRPr>
          </a:p>
          <a:p>
            <a:pPr marL="984250" lvl="1" indent="-514350">
              <a:lnSpc>
                <a:spcPct val="150000"/>
              </a:lnSpc>
              <a:spcBef>
                <a:spcPts val="1060"/>
              </a:spcBef>
              <a:buFont typeface="+mj-lt"/>
              <a:buAutoNum type="alphaLcParenR"/>
              <a:defRPr/>
            </a:pPr>
            <a:r>
              <a:rPr lang="zh-CN" altLang="en-US" sz="2400" b="1" spc="90" noProof="1" smtClean="0">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清晰度</a:t>
            </a:r>
            <a:r>
              <a:rPr lang="zh-CN" altLang="en-US" sz="24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太低</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，无法满足学生清楚浏览</a:t>
            </a:r>
            <a:r>
              <a:rPr lang="en-US" altLang="zh-CN" sz="2400" spc="90" noProof="1">
                <a:latin typeface="华文中宋" panose="02010600040101010101" pitchFamily="2" charset="-122"/>
                <a:ea typeface="华文中宋" panose="02010600040101010101" pitchFamily="2" charset="-122"/>
                <a:cs typeface="华文中宋" panose="02010600040101010101" pitchFamily="2" charset="-122"/>
              </a:rPr>
              <a:t>PPT</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中图片的</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需求</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a:t>
            </a:r>
            <a:endParaRPr lang="en-US" altLang="zh-CN" sz="2400" spc="90" noProof="1">
              <a:latin typeface="华文中宋" panose="02010600040101010101" pitchFamily="2" charset="-122"/>
              <a:ea typeface="华文中宋" panose="02010600040101010101" pitchFamily="2" charset="-122"/>
              <a:cs typeface="华文中宋" panose="02010600040101010101" pitchFamily="2" charset="-122"/>
            </a:endParaRPr>
          </a:p>
          <a:p>
            <a:pPr marL="984250" lvl="1" indent="-514350">
              <a:lnSpc>
                <a:spcPct val="150000"/>
              </a:lnSpc>
              <a:spcBef>
                <a:spcPts val="1060"/>
              </a:spcBef>
              <a:buFont typeface="+mj-lt"/>
              <a:buAutoNum type="alphaLcParenR"/>
              <a:defRPr/>
            </a:pPr>
            <a:r>
              <a:rPr lang="zh-CN" altLang="en-US" sz="2400" b="1" spc="90" noProof="1" smtClean="0">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没有</a:t>
            </a:r>
            <a:r>
              <a:rPr lang="zh-CN" altLang="en-US" sz="24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客户端</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，电脑上只能用网页看，非常不</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方便</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a:t>
            </a:r>
            <a:endParaRPr lang="en-US" altLang="zh-CN" sz="2400" spc="90" noProof="1" smtClean="0">
              <a:latin typeface="华文中宋" panose="02010600040101010101" pitchFamily="2" charset="-122"/>
              <a:ea typeface="华文中宋" panose="02010600040101010101" pitchFamily="2" charset="-122"/>
              <a:cs typeface="华文中宋" panose="02010600040101010101" pitchFamily="2" charset="-122"/>
            </a:endParaRPr>
          </a:p>
          <a:p>
            <a:pPr marL="984250" lvl="1" indent="-514350">
              <a:lnSpc>
                <a:spcPct val="150000"/>
              </a:lnSpc>
              <a:spcBef>
                <a:spcPts val="1060"/>
              </a:spcBef>
              <a:buFont typeface="+mj-lt"/>
              <a:buAutoNum type="alphaLcParenR"/>
              <a:defRPr/>
            </a:pP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雨</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课堂缺乏对课程和任课老师的评价，侧重点在于课前</a:t>
            </a:r>
            <a:r>
              <a:rPr lang="en-US" altLang="zh-CN" sz="2400" spc="90" noProof="1">
                <a:latin typeface="华文中宋" panose="02010600040101010101" pitchFamily="2" charset="-122"/>
                <a:ea typeface="华文中宋" panose="02010600040101010101" pitchFamily="2" charset="-122"/>
                <a:cs typeface="华文中宋" panose="02010600040101010101" pitchFamily="2" charset="-122"/>
              </a:rPr>
              <a:t>-</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课上</a:t>
            </a:r>
            <a:r>
              <a:rPr lang="en-US" altLang="zh-CN" sz="2400" spc="90" noProof="1">
                <a:latin typeface="华文中宋" panose="02010600040101010101" pitchFamily="2" charset="-122"/>
                <a:ea typeface="华文中宋" panose="02010600040101010101" pitchFamily="2" charset="-122"/>
                <a:cs typeface="华文中宋" panose="02010600040101010101" pitchFamily="2" charset="-122"/>
              </a:rPr>
              <a:t>-</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课后的</a:t>
            </a:r>
            <a:r>
              <a:rPr lang="zh-CN" altLang="en-US" sz="2400" b="1" spc="90" noProof="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教学环节</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，只满足了上课教学的常规需求。</a:t>
            </a:r>
            <a:endPar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endParaRPr>
          </a:p>
        </p:txBody>
      </p:sp>
      <p:grpSp>
        <p:nvGrpSpPr>
          <p:cNvPr id="9" name="object 9"/>
          <p:cNvGrpSpPr/>
          <p:nvPr/>
        </p:nvGrpSpPr>
        <p:grpSpPr>
          <a:xfrm>
            <a:off x="10443550" y="1929764"/>
            <a:ext cx="6261100" cy="3089910"/>
            <a:chOff x="10443550" y="1929764"/>
            <a:chExt cx="6261100" cy="3089910"/>
          </a:xfrm>
        </p:grpSpPr>
        <p:pic>
          <p:nvPicPr>
            <p:cNvPr id="10" name="object 10"/>
            <p:cNvPicPr/>
            <p:nvPr/>
          </p:nvPicPr>
          <p:blipFill>
            <a:blip r:embed="rId2" cstate="print"/>
            <a:stretch>
              <a:fillRect/>
            </a:stretch>
          </p:blipFill>
          <p:spPr>
            <a:xfrm>
              <a:off x="13749845" y="2823692"/>
              <a:ext cx="2954477" cy="2195528"/>
            </a:xfrm>
            <a:prstGeom prst="rect">
              <a:avLst/>
            </a:prstGeom>
          </p:spPr>
        </p:pic>
        <p:pic>
          <p:nvPicPr>
            <p:cNvPr id="11" name="object 11"/>
            <p:cNvPicPr/>
            <p:nvPr/>
          </p:nvPicPr>
          <p:blipFill>
            <a:blip r:embed="rId3" cstate="print"/>
            <a:stretch>
              <a:fillRect/>
            </a:stretch>
          </p:blipFill>
          <p:spPr>
            <a:xfrm>
              <a:off x="10443550" y="1929764"/>
              <a:ext cx="1523999" cy="1457324"/>
            </a:xfrm>
            <a:prstGeom prst="rect">
              <a:avLst/>
            </a:prstGeom>
          </p:spPr>
        </p:pic>
      </p:gr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
        <p:nvSpPr>
          <p:cNvPr id="13" name="object 18"/>
          <p:cNvSpPr txBox="1"/>
          <p:nvPr/>
        </p:nvSpPr>
        <p:spPr>
          <a:xfrm>
            <a:off x="11967549" y="8451850"/>
            <a:ext cx="6096000" cy="1568450"/>
          </a:xfrm>
          <a:prstGeom prst="rect">
            <a:avLst/>
          </a:prstGeom>
        </p:spPr>
        <p:txBody>
          <a:bodyPr wrap="square" lIns="0" tIns="201930" rIns="0" bIns="0">
            <a:spAutoFit/>
          </a:bodyPr>
          <a:lstStyle/>
          <a:p>
            <a:pPr marL="12700" marR="0" algn="r" defTabSz="914400" fontAlgn="auto">
              <a:spcBef>
                <a:spcPts val="580"/>
              </a:spcBef>
              <a:buClrTx/>
              <a:buSzTx/>
              <a:buFontTx/>
              <a:defRPr/>
            </a:pPr>
            <a:r>
              <a:rPr kumimoji="0" lang="en-US" altLang="zh-CN" sz="6000" kern="1200" cap="none" spc="235" normalizeH="0" baseline="0" noProof="1" smtClean="0">
                <a:latin typeface="方正粗黑宋简体" panose="02000000000000000000" pitchFamily="2" charset="-122"/>
                <a:ea typeface="方正粗黑宋简体" panose="02000000000000000000" pitchFamily="2" charset="-122"/>
                <a:cs typeface="微软雅黑" panose="020B0503020204020204" pitchFamily="34" charset="-122"/>
              </a:rPr>
              <a:t>3</a:t>
            </a:r>
            <a:r>
              <a:rPr kumimoji="0" lang="zh-CN" altLang="en-US" sz="6000" kern="1200" cap="none" spc="235" normalizeH="0" baseline="0" noProof="1" smtClean="0">
                <a:latin typeface="方正粗黑宋简体" panose="02000000000000000000" pitchFamily="2" charset="-122"/>
                <a:ea typeface="方正粗黑宋简体" panose="02000000000000000000" pitchFamily="2" charset="-122"/>
                <a:cs typeface="微软雅黑" panose="020B0503020204020204" pitchFamily="34" charset="-122"/>
              </a:rPr>
              <a:t>可行性分析</a:t>
            </a:r>
            <a:endParaRPr kumimoji="0" lang="en-US" altLang="zh-CN" sz="6000" kern="1200" cap="none" spc="235" normalizeH="0" baseline="0" noProof="1" smtClean="0">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algn="ctr" defTabSz="914400" fontAlgn="auto">
              <a:spcBef>
                <a:spcPts val="580"/>
              </a:spcBef>
              <a:buClrTx/>
              <a:buSzTx/>
              <a:buFontTx/>
              <a:defRPr/>
            </a:pPr>
            <a:r>
              <a:rPr kumimoji="0" lang="zh-CN" altLang="en-US" sz="2400" kern="1200" cap="none" spc="310" normalizeH="0" baseline="0" noProof="1" smtClean="0">
                <a:solidFill>
                  <a:srgbClr val="0429E2"/>
                </a:solidFill>
                <a:latin typeface="方正粗黑宋简体" panose="02000000000000000000" pitchFamily="2" charset="-122"/>
                <a:ea typeface="方正粗黑宋简体" panose="02000000000000000000" pitchFamily="2" charset="-122"/>
                <a:cs typeface="Verdana" panose="020B0604030504040204"/>
              </a:rPr>
              <a:t>（</a:t>
            </a:r>
            <a:r>
              <a:rPr kumimoji="0" lang="zh-CN" altLang="zh-CN" sz="2400" kern="1200" cap="none" spc="310" normalizeH="0" baseline="0" noProof="1" smtClean="0">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endParaRPr kumimoji="0" lang="zh-CN" altLang="zh-CN" sz="2400" kern="1200" cap="none" spc="310" normalizeH="0" baseline="0" noProof="1" smtClean="0">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937611"/>
            <a:ext cx="18288000" cy="8349388"/>
            <a:chOff x="0" y="1937611"/>
            <a:chExt cx="18288000" cy="8349388"/>
          </a:xfrm>
        </p:grpSpPr>
        <p:sp>
          <p:nvSpPr>
            <p:cNvPr id="3" name="object 3"/>
            <p:cNvSpPr/>
            <p:nvPr/>
          </p:nvSpPr>
          <p:spPr>
            <a:xfrm>
              <a:off x="0" y="4381500"/>
              <a:ext cx="18288000" cy="5905499"/>
            </a:xfrm>
            <a:custGeom>
              <a:avLst/>
              <a:gdLst/>
              <a:ahLst/>
              <a:cxnLst/>
              <a:rect l="l" t="t" r="r" b="b"/>
              <a:pathLst>
                <a:path w="18288000" h="5143500">
                  <a:moveTo>
                    <a:pt x="18287998" y="5143499"/>
                  </a:moveTo>
                  <a:lnTo>
                    <a:pt x="0" y="5143499"/>
                  </a:lnTo>
                  <a:lnTo>
                    <a:pt x="0" y="0"/>
                  </a:lnTo>
                  <a:lnTo>
                    <a:pt x="18287998" y="0"/>
                  </a:lnTo>
                  <a:lnTo>
                    <a:pt x="18287998" y="5143499"/>
                  </a:lnTo>
                  <a:close/>
                </a:path>
              </a:pathLst>
            </a:custGeom>
            <a:solidFill>
              <a:srgbClr val="F2F2F2"/>
            </a:solidFill>
          </p:spPr>
          <p:txBody>
            <a:bodyPr wrap="square" lIns="0" tIns="0" rIns="0" bIns="0" rtlCol="0"/>
            <a:lstStyle/>
            <a:p/>
          </p:txBody>
        </p:sp>
        <p:pic>
          <p:nvPicPr>
            <p:cNvPr id="4" name="object 4"/>
            <p:cNvPicPr/>
            <p:nvPr/>
          </p:nvPicPr>
          <p:blipFill>
            <a:blip r:embed="rId1" cstate="print"/>
            <a:stretch>
              <a:fillRect/>
            </a:stretch>
          </p:blipFill>
          <p:spPr>
            <a:xfrm>
              <a:off x="10145981" y="1937611"/>
              <a:ext cx="8142018" cy="6410324"/>
            </a:xfrm>
            <a:prstGeom prst="rect">
              <a:avLst/>
            </a:prstGeom>
          </p:spPr>
        </p:pic>
      </p:grpSp>
      <p:sp>
        <p:nvSpPr>
          <p:cNvPr id="5" name="object 5"/>
          <p:cNvSpPr txBox="1">
            <a:spLocks noGrp="1"/>
          </p:cNvSpPr>
          <p:nvPr>
            <p:ph type="title"/>
          </p:nvPr>
        </p:nvSpPr>
        <p:spPr>
          <a:xfrm>
            <a:off x="1016000" y="1881956"/>
            <a:ext cx="6375400" cy="791242"/>
          </a:xfrm>
          <a:prstGeom prst="rect">
            <a:avLst/>
          </a:prstGeom>
        </p:spPr>
        <p:txBody>
          <a:bodyPr vert="horz" wrap="square" lIns="0" tIns="34290" rIns="0" bIns="0" rtlCol="0">
            <a:spAutoFit/>
          </a:bodyPr>
          <a:lstStyle/>
          <a:p>
            <a:pPr marL="12700" marR="5080">
              <a:lnSpc>
                <a:spcPts val="5930"/>
              </a:lnSpc>
              <a:spcBef>
                <a:spcPts val="270"/>
              </a:spcBef>
            </a:pPr>
            <a:r>
              <a:rPr lang="zh-CN" altLang="en-US" sz="5400" kern="1200" dirty="0">
                <a:solidFill>
                  <a:srgbClr val="558ED5"/>
                </a:solidFill>
                <a:latin typeface="方正粗黑宋简体" panose="02000000000000000000" pitchFamily="2" charset="-122"/>
                <a:ea typeface="方正粗黑宋简体" panose="02000000000000000000" pitchFamily="2" charset="-122"/>
              </a:rPr>
              <a:t>对所建议系统的</a:t>
            </a:r>
            <a:r>
              <a:rPr lang="zh-CN" altLang="en-US" sz="5400" kern="1200" dirty="0" smtClean="0">
                <a:solidFill>
                  <a:srgbClr val="558ED5"/>
                </a:solidFill>
                <a:latin typeface="方正粗黑宋简体" panose="02000000000000000000" pitchFamily="2" charset="-122"/>
                <a:ea typeface="方正粗黑宋简体" panose="02000000000000000000" pitchFamily="2" charset="-122"/>
              </a:rPr>
              <a:t>说明</a:t>
            </a:r>
            <a:endParaRPr sz="5000" dirty="0"/>
          </a:p>
        </p:txBody>
      </p:sp>
      <p:sp>
        <p:nvSpPr>
          <p:cNvPr id="6" name="object 6"/>
          <p:cNvSpPr txBox="1"/>
          <p:nvPr/>
        </p:nvSpPr>
        <p:spPr>
          <a:xfrm>
            <a:off x="1295400" y="4927179"/>
            <a:ext cx="6324600" cy="4444807"/>
          </a:xfrm>
          <a:prstGeom prst="rect">
            <a:avLst/>
          </a:prstGeom>
        </p:spPr>
        <p:txBody>
          <a:bodyPr vert="horz" wrap="square" lIns="0" tIns="12700" rIns="0" bIns="0" rtlCol="0">
            <a:spAutoFit/>
          </a:bodyPr>
          <a:lstStyle/>
          <a:p>
            <a:pPr>
              <a:lnSpc>
                <a:spcPct val="150000"/>
              </a:lnSpc>
            </a:pPr>
            <a:r>
              <a:rPr lang="zh-CN" altLang="zh-CN" sz="2400" dirty="0" smtClean="0">
                <a:latin typeface="华文中宋" panose="02010600040101010101" pitchFamily="2" charset="-122"/>
                <a:ea typeface="华文中宋" panose="02010600040101010101" pitchFamily="2" charset="-122"/>
              </a:rPr>
              <a:t>本</a:t>
            </a:r>
            <a:r>
              <a:rPr lang="zh-CN" altLang="zh-CN" sz="2400" dirty="0">
                <a:latin typeface="华文中宋" panose="02010600040101010101" pitchFamily="2" charset="-122"/>
                <a:ea typeface="华文中宋" panose="02010600040101010101" pitchFamily="2" charset="-122"/>
              </a:rPr>
              <a:t>项目最终选择从</a:t>
            </a:r>
            <a:r>
              <a:rPr lang="en-US" altLang="zh-CN" sz="2400" b="1" dirty="0">
                <a:solidFill>
                  <a:schemeClr val="accent1"/>
                </a:solidFill>
                <a:latin typeface="华文中宋" panose="02010600040101010101" pitchFamily="2" charset="-122"/>
                <a:ea typeface="华文中宋" panose="02010600040101010101" pitchFamily="2" charset="-122"/>
              </a:rPr>
              <a:t>APP</a:t>
            </a:r>
            <a:r>
              <a:rPr lang="zh-CN" altLang="zh-CN" sz="2400" dirty="0">
                <a:latin typeface="华文中宋" panose="02010600040101010101" pitchFamily="2" charset="-122"/>
                <a:ea typeface="华文中宋" panose="02010600040101010101" pitchFamily="2" charset="-122"/>
              </a:rPr>
              <a:t>的角度进行</a:t>
            </a:r>
            <a:r>
              <a:rPr lang="zh-CN" altLang="zh-CN" sz="2400" dirty="0" smtClean="0">
                <a:latin typeface="华文中宋" panose="02010600040101010101" pitchFamily="2" charset="-122"/>
                <a:ea typeface="华文中宋" panose="02010600040101010101" pitchFamily="2" charset="-122"/>
              </a:rPr>
              <a:t>设计</a:t>
            </a:r>
            <a:r>
              <a:rPr lang="zh-CN" altLang="en-US" sz="2400" dirty="0" smtClean="0">
                <a:latin typeface="华文中宋" panose="02010600040101010101" pitchFamily="2" charset="-122"/>
                <a:ea typeface="华文中宋" panose="02010600040101010101" pitchFamily="2" charset="-122"/>
              </a:rPr>
              <a:t>。</a:t>
            </a:r>
            <a:endParaRPr lang="en-US" altLang="zh-CN" sz="2400" dirty="0" smtClean="0">
              <a:latin typeface="华文中宋" panose="02010600040101010101" pitchFamily="2" charset="-122"/>
              <a:ea typeface="华文中宋" panose="02010600040101010101" pitchFamily="2" charset="-122"/>
            </a:endParaRPr>
          </a:p>
          <a:p>
            <a:pPr marL="457200" indent="-457200">
              <a:lnSpc>
                <a:spcPct val="150000"/>
              </a:lnSpc>
              <a:buFont typeface="+mj-lt"/>
              <a:buAutoNum type="alphaUcPeriod"/>
            </a:pPr>
            <a:r>
              <a:rPr lang="zh-CN" altLang="zh-CN" sz="2400" dirty="0" smtClean="0">
                <a:latin typeface="华文中宋" panose="02010600040101010101" pitchFamily="2" charset="-122"/>
                <a:ea typeface="华文中宋" panose="02010600040101010101" pitchFamily="2" charset="-122"/>
              </a:rPr>
              <a:t>相</a:t>
            </a:r>
            <a:r>
              <a:rPr lang="zh-CN" altLang="zh-CN" sz="2400" dirty="0">
                <a:latin typeface="华文中宋" panose="02010600040101010101" pitchFamily="2" charset="-122"/>
                <a:ea typeface="华文中宋" panose="02010600040101010101" pitchFamily="2" charset="-122"/>
              </a:rPr>
              <a:t>较于小程序和网页来说，可以设计更多系统功能</a:t>
            </a:r>
            <a:r>
              <a:rPr lang="zh-CN" altLang="zh-CN" sz="2400" dirty="0" smtClean="0">
                <a:latin typeface="华文中宋" panose="02010600040101010101" pitchFamily="2" charset="-122"/>
                <a:ea typeface="华文中宋" panose="02010600040101010101" pitchFamily="2" charset="-122"/>
              </a:rPr>
              <a:t>，</a:t>
            </a:r>
            <a:r>
              <a:rPr lang="zh-CN" altLang="zh-CN" sz="2400" dirty="0" smtClean="0">
                <a:latin typeface="华文中宋" panose="02010600040101010101" pitchFamily="2" charset="-122"/>
                <a:ea typeface="华文中宋" panose="02010600040101010101" pitchFamily="2" charset="-122"/>
              </a:rPr>
              <a:t>可以有效的提供多课程交叉的资源共享与控制</a:t>
            </a:r>
            <a:r>
              <a:rPr lang="zh-CN" altLang="en-US" sz="2400" dirty="0" smtClean="0">
                <a:latin typeface="华文中宋" panose="02010600040101010101" pitchFamily="2" charset="-122"/>
                <a:ea typeface="华文中宋" panose="02010600040101010101" pitchFamily="2" charset="-122"/>
              </a:rPr>
              <a:t>，从而</a:t>
            </a:r>
            <a:r>
              <a:rPr lang="zh-CN" altLang="zh-CN" sz="2400" dirty="0" smtClean="0">
                <a:latin typeface="华文中宋" panose="02010600040101010101" pitchFamily="2" charset="-122"/>
                <a:ea typeface="华文中宋" panose="02010600040101010101" pitchFamily="2" charset="-122"/>
              </a:rPr>
              <a:t>更</a:t>
            </a:r>
            <a:r>
              <a:rPr lang="zh-CN" altLang="zh-CN" sz="2400" dirty="0">
                <a:latin typeface="华文中宋" panose="02010600040101010101" pitchFamily="2" charset="-122"/>
                <a:ea typeface="华文中宋" panose="02010600040101010101" pitchFamily="2" charset="-122"/>
              </a:rPr>
              <a:t>高程度的实现选题中所提到的需求，更</a:t>
            </a:r>
            <a:r>
              <a:rPr lang="zh-CN" altLang="zh-CN" sz="2400" b="1" dirty="0">
                <a:solidFill>
                  <a:schemeClr val="accent1"/>
                </a:solidFill>
                <a:latin typeface="华文中宋" panose="02010600040101010101" pitchFamily="2" charset="-122"/>
                <a:ea typeface="华文中宋" panose="02010600040101010101" pitchFamily="2" charset="-122"/>
              </a:rPr>
              <a:t>契合用户的需求</a:t>
            </a:r>
            <a:r>
              <a:rPr lang="zh-CN" altLang="zh-CN" sz="2400" dirty="0" smtClean="0">
                <a:latin typeface="华文中宋" panose="02010600040101010101" pitchFamily="2" charset="-122"/>
                <a:ea typeface="华文中宋" panose="02010600040101010101" pitchFamily="2" charset="-122"/>
              </a:rPr>
              <a:t>。</a:t>
            </a:r>
            <a:endParaRPr lang="en-US" altLang="zh-CN" sz="2400" dirty="0">
              <a:latin typeface="华文中宋" panose="02010600040101010101" pitchFamily="2" charset="-122"/>
              <a:ea typeface="华文中宋" panose="02010600040101010101" pitchFamily="2" charset="-122"/>
            </a:endParaRPr>
          </a:p>
          <a:p>
            <a:pPr marL="457200" indent="-457200">
              <a:lnSpc>
                <a:spcPct val="150000"/>
              </a:lnSpc>
              <a:buFont typeface="+mj-lt"/>
              <a:buAutoNum type="alphaUcPeriod"/>
            </a:pPr>
            <a:r>
              <a:rPr lang="zh-CN" altLang="zh-CN" sz="2400" dirty="0" smtClean="0">
                <a:latin typeface="华文中宋" panose="02010600040101010101" pitchFamily="2" charset="-122"/>
                <a:ea typeface="华文中宋" panose="02010600040101010101" pitchFamily="2" charset="-122"/>
              </a:rPr>
              <a:t>基于</a:t>
            </a:r>
            <a:r>
              <a:rPr lang="zh-CN" altLang="zh-CN" sz="2400" dirty="0">
                <a:latin typeface="华文中宋" panose="02010600040101010101" pitchFamily="2" charset="-122"/>
                <a:ea typeface="华文中宋" panose="02010600040101010101" pitchFamily="2" charset="-122"/>
              </a:rPr>
              <a:t>智能手机的大量普及，移动端的用户基数明显比网页端要大</a:t>
            </a:r>
            <a:r>
              <a:rPr lang="zh-CN" altLang="zh-CN" sz="2400" dirty="0" smtClean="0">
                <a:latin typeface="华文中宋" panose="02010600040101010101" pitchFamily="2" charset="-122"/>
                <a:ea typeface="华文中宋" panose="02010600040101010101" pitchFamily="2" charset="-122"/>
              </a:rPr>
              <a:t>。再加上</a:t>
            </a:r>
            <a:r>
              <a:rPr lang="zh-CN" altLang="en-US" sz="2400" dirty="0" smtClean="0">
                <a:latin typeface="华文中宋" panose="02010600040101010101" pitchFamily="2" charset="-122"/>
                <a:ea typeface="华文中宋" panose="02010600040101010101" pitchFamily="2" charset="-122"/>
              </a:rPr>
              <a:t>从</a:t>
            </a:r>
            <a:r>
              <a:rPr lang="zh-CN" altLang="zh-CN" sz="2400" dirty="0" smtClean="0">
                <a:latin typeface="华文中宋" panose="02010600040101010101" pitchFamily="2" charset="-122"/>
                <a:ea typeface="华文中宋" panose="02010600040101010101" pitchFamily="2" charset="-122"/>
              </a:rPr>
              <a:t>用户</a:t>
            </a:r>
            <a:r>
              <a:rPr lang="zh-CN" altLang="zh-CN" sz="2400" dirty="0">
                <a:latin typeface="华文中宋" panose="02010600040101010101" pitchFamily="2" charset="-122"/>
                <a:ea typeface="华文中宋" panose="02010600040101010101" pitchFamily="2" charset="-122"/>
              </a:rPr>
              <a:t>的</a:t>
            </a:r>
            <a:r>
              <a:rPr lang="zh-CN" altLang="zh-CN" sz="2400" dirty="0" smtClean="0">
                <a:latin typeface="华文中宋" panose="02010600040101010101" pitchFamily="2" charset="-122"/>
                <a:ea typeface="华文中宋" panose="02010600040101010101" pitchFamily="2" charset="-122"/>
              </a:rPr>
              <a:t>操作</a:t>
            </a:r>
            <a:r>
              <a:rPr lang="zh-CN" altLang="en-US" sz="2400" dirty="0" smtClean="0">
                <a:latin typeface="华文中宋" panose="02010600040101010101" pitchFamily="2" charset="-122"/>
                <a:ea typeface="华文中宋" panose="02010600040101010101" pitchFamily="2" charset="-122"/>
              </a:rPr>
              <a:t>角度来看，</a:t>
            </a:r>
            <a:r>
              <a:rPr lang="en-US" altLang="zh-CN" sz="2400" dirty="0" smtClean="0">
                <a:latin typeface="华文中宋" panose="02010600040101010101" pitchFamily="2" charset="-122"/>
                <a:ea typeface="华文中宋" panose="02010600040101010101" pitchFamily="2" charset="-122"/>
              </a:rPr>
              <a:t>APP</a:t>
            </a:r>
            <a:r>
              <a:rPr lang="zh-CN" altLang="en-US" sz="2400" b="1" dirty="0" smtClean="0">
                <a:solidFill>
                  <a:schemeClr val="accent1"/>
                </a:solidFill>
                <a:latin typeface="华文中宋" panose="02010600040101010101" pitchFamily="2" charset="-122"/>
                <a:ea typeface="华文中宋" panose="02010600040101010101" pitchFamily="2" charset="-122"/>
              </a:rPr>
              <a:t>操作难度小</a:t>
            </a:r>
            <a:r>
              <a:rPr lang="zh-CN" altLang="zh-CN" sz="2400" dirty="0" smtClean="0">
                <a:latin typeface="华文中宋" panose="02010600040101010101" pitchFamily="2" charset="-122"/>
                <a:ea typeface="华文中宋" panose="02010600040101010101" pitchFamily="2" charset="-122"/>
              </a:rPr>
              <a:t>。</a:t>
            </a:r>
            <a:endParaRPr lang="zh-CN" altLang="zh-CN" sz="2400" dirty="0">
              <a:latin typeface="华文中宋" panose="02010600040101010101" pitchFamily="2" charset="-122"/>
              <a:ea typeface="华文中宋" panose="02010600040101010101" pitchFamily="2" charset="-122"/>
            </a:endParaRPr>
          </a:p>
        </p:txBody>
      </p:sp>
      <p:grpSp>
        <p:nvGrpSpPr>
          <p:cNvPr id="7" name="object 7"/>
          <p:cNvGrpSpPr/>
          <p:nvPr/>
        </p:nvGrpSpPr>
        <p:grpSpPr>
          <a:xfrm>
            <a:off x="10145981" y="275689"/>
            <a:ext cx="8142605" cy="10011410"/>
            <a:chOff x="10145981" y="275689"/>
            <a:chExt cx="8142605" cy="10011410"/>
          </a:xfrm>
        </p:grpSpPr>
        <p:pic>
          <p:nvPicPr>
            <p:cNvPr id="8" name="object 8"/>
            <p:cNvPicPr/>
            <p:nvPr/>
          </p:nvPicPr>
          <p:blipFill>
            <a:blip r:embed="rId2" cstate="print"/>
            <a:stretch>
              <a:fillRect/>
            </a:stretch>
          </p:blipFill>
          <p:spPr>
            <a:xfrm>
              <a:off x="16088257" y="275724"/>
              <a:ext cx="2199742" cy="1876424"/>
            </a:xfrm>
            <a:prstGeom prst="rect">
              <a:avLst/>
            </a:prstGeom>
          </p:spPr>
        </p:pic>
        <p:pic>
          <p:nvPicPr>
            <p:cNvPr id="9" name="object 9"/>
            <p:cNvPicPr/>
            <p:nvPr/>
          </p:nvPicPr>
          <p:blipFill>
            <a:blip r:embed="rId3" cstate="print"/>
            <a:stretch>
              <a:fillRect/>
            </a:stretch>
          </p:blipFill>
          <p:spPr>
            <a:xfrm>
              <a:off x="10145981" y="8756427"/>
              <a:ext cx="3495674" cy="1530571"/>
            </a:xfrm>
            <a:prstGeom prst="rect">
              <a:avLst/>
            </a:prstGeom>
          </p:spPr>
        </p:pic>
        <p:pic>
          <p:nvPicPr>
            <p:cNvPr id="10" name="object 10"/>
            <p:cNvPicPr/>
            <p:nvPr/>
          </p:nvPicPr>
          <p:blipFill>
            <a:blip r:embed="rId4" cstate="print"/>
            <a:stretch>
              <a:fillRect/>
            </a:stretch>
          </p:blipFill>
          <p:spPr>
            <a:xfrm>
              <a:off x="15238581" y="8091725"/>
              <a:ext cx="1790699" cy="1714499"/>
            </a:xfrm>
            <a:prstGeom prst="rect">
              <a:avLst/>
            </a:prstGeom>
          </p:spPr>
        </p:pic>
        <p:pic>
          <p:nvPicPr>
            <p:cNvPr id="11" name="object 11"/>
            <p:cNvPicPr/>
            <p:nvPr/>
          </p:nvPicPr>
          <p:blipFill>
            <a:blip r:embed="rId5" cstate="print"/>
            <a:stretch>
              <a:fillRect/>
            </a:stretch>
          </p:blipFill>
          <p:spPr>
            <a:xfrm>
              <a:off x="11709627" y="275689"/>
              <a:ext cx="2299257" cy="2399370"/>
            </a:xfrm>
            <a:prstGeom prst="rect">
              <a:avLst/>
            </a:prstGeom>
          </p:spPr>
        </p:pic>
      </p:grpSp>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01800" y="-32874"/>
            <a:ext cx="3119718" cy="1705855"/>
          </a:xfrm>
          <a:prstGeom prst="rect">
            <a:avLst/>
          </a:prstGeom>
        </p:spPr>
      </p:pic>
      <p:sp>
        <p:nvSpPr>
          <p:cNvPr id="14" name="object 18"/>
          <p:cNvSpPr txBox="1"/>
          <p:nvPr/>
        </p:nvSpPr>
        <p:spPr>
          <a:xfrm>
            <a:off x="11893818" y="8347935"/>
            <a:ext cx="6096000" cy="1568450"/>
          </a:xfrm>
          <a:prstGeom prst="rect">
            <a:avLst/>
          </a:prstGeom>
        </p:spPr>
        <p:txBody>
          <a:bodyPr wrap="square" lIns="0" tIns="201930" rIns="0" bIns="0">
            <a:spAutoFit/>
          </a:bodyPr>
          <a:lstStyle/>
          <a:p>
            <a:pPr marL="12700" marR="0" algn="r" defTabSz="914400" fontAlgn="auto">
              <a:spcBef>
                <a:spcPts val="580"/>
              </a:spcBef>
              <a:buClrTx/>
              <a:buSzTx/>
              <a:buFontTx/>
              <a:defRPr/>
            </a:pPr>
            <a:r>
              <a:rPr kumimoji="0" lang="en-US" altLang="zh-CN" sz="6000" kern="1200" cap="none" spc="235" normalizeH="0" baseline="0" noProof="1" smtClean="0">
                <a:latin typeface="方正粗黑宋简体" panose="02000000000000000000" pitchFamily="2" charset="-122"/>
                <a:ea typeface="方正粗黑宋简体" panose="02000000000000000000" pitchFamily="2" charset="-122"/>
                <a:cs typeface="微软雅黑" panose="020B0503020204020204" pitchFamily="34" charset="-122"/>
              </a:rPr>
              <a:t>3</a:t>
            </a:r>
            <a:r>
              <a:rPr kumimoji="0" lang="zh-CN" altLang="en-US" sz="6000" kern="1200" cap="none" spc="235" normalizeH="0" baseline="0" noProof="1" smtClean="0">
                <a:latin typeface="方正粗黑宋简体" panose="02000000000000000000" pitchFamily="2" charset="-122"/>
                <a:ea typeface="方正粗黑宋简体" panose="02000000000000000000" pitchFamily="2" charset="-122"/>
                <a:cs typeface="微软雅黑" panose="020B0503020204020204" pitchFamily="34" charset="-122"/>
              </a:rPr>
              <a:t>可行性分析</a:t>
            </a:r>
            <a:endParaRPr kumimoji="0" lang="en-US" altLang="zh-CN" sz="6000" kern="1200" cap="none" spc="235" normalizeH="0" baseline="0" noProof="1" smtClean="0">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algn="ctr" defTabSz="914400" fontAlgn="auto">
              <a:spcBef>
                <a:spcPts val="580"/>
              </a:spcBef>
              <a:buClrTx/>
              <a:buSzTx/>
              <a:buFontTx/>
              <a:defRPr/>
            </a:pPr>
            <a:r>
              <a:rPr kumimoji="0" lang="zh-CN" altLang="en-US" sz="2400" kern="1200" cap="none" spc="310" normalizeH="0" baseline="0" noProof="1" smtClean="0">
                <a:solidFill>
                  <a:srgbClr val="0429E2"/>
                </a:solidFill>
                <a:latin typeface="方正粗黑宋简体" panose="02000000000000000000" pitchFamily="2" charset="-122"/>
                <a:ea typeface="方正粗黑宋简体" panose="02000000000000000000" pitchFamily="2" charset="-122"/>
                <a:cs typeface="Verdana" panose="020B0604030504040204"/>
              </a:rPr>
              <a:t>（</a:t>
            </a:r>
            <a:r>
              <a:rPr kumimoji="0" lang="zh-CN" altLang="zh-CN" sz="2400" kern="1200" cap="none" spc="310" normalizeH="0" baseline="0" noProof="1" smtClean="0">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endParaRPr kumimoji="0" lang="zh-CN" altLang="zh-CN" sz="2400" kern="1200" cap="none" spc="310" normalizeH="0" baseline="0" noProof="1" smtClean="0">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
            <a:ext cx="8039100" cy="10287000"/>
          </a:xfrm>
          <a:custGeom>
            <a:avLst/>
            <a:gdLst/>
            <a:ahLst/>
            <a:cxnLst/>
            <a:rect l="l" t="t" r="r" b="b"/>
            <a:pathLst>
              <a:path w="8039100" h="10287000">
                <a:moveTo>
                  <a:pt x="8039099" y="10286999"/>
                </a:moveTo>
                <a:lnTo>
                  <a:pt x="0" y="10286999"/>
                </a:lnTo>
                <a:lnTo>
                  <a:pt x="0" y="0"/>
                </a:lnTo>
                <a:lnTo>
                  <a:pt x="8039099" y="0"/>
                </a:lnTo>
                <a:lnTo>
                  <a:pt x="8039099" y="10286999"/>
                </a:lnTo>
                <a:close/>
              </a:path>
            </a:pathLst>
          </a:custGeom>
          <a:solidFill>
            <a:srgbClr val="F2F2F2"/>
          </a:solidFill>
        </p:spPr>
        <p:txBody>
          <a:bodyPr wrap="square" lIns="0" tIns="0" rIns="0" bIns="0" rtlCol="0"/>
          <a:lstStyle/>
          <a:p/>
        </p:txBody>
      </p:sp>
      <p:sp>
        <p:nvSpPr>
          <p:cNvPr id="3" name="object 3"/>
          <p:cNvSpPr txBox="1">
            <a:spLocks noGrp="1"/>
          </p:cNvSpPr>
          <p:nvPr>
            <p:ph type="title"/>
          </p:nvPr>
        </p:nvSpPr>
        <p:spPr>
          <a:xfrm>
            <a:off x="1016000" y="950224"/>
            <a:ext cx="4476115" cy="1449705"/>
          </a:xfrm>
          <a:prstGeom prst="rect">
            <a:avLst/>
          </a:prstGeom>
        </p:spPr>
        <p:txBody>
          <a:bodyPr vert="horz" wrap="square" lIns="0" tIns="34290" rIns="0" bIns="0" rtlCol="0">
            <a:spAutoFit/>
          </a:bodyPr>
          <a:lstStyle/>
          <a:p>
            <a:pPr marL="12700" marR="0" defTabSz="914400" fontAlgn="auto">
              <a:spcBef>
                <a:spcPts val="580"/>
              </a:spcBef>
              <a:defRPr/>
            </a:pPr>
            <a:r>
              <a:rPr lang="en-US" altLang="zh-CN" sz="6000" kern="1200" spc="235" noProof="1">
                <a:latin typeface="方正粗黑宋简体" panose="02000000000000000000" pitchFamily="2" charset="-122"/>
                <a:ea typeface="方正粗黑宋简体" panose="02000000000000000000" pitchFamily="2" charset="-122"/>
                <a:cs typeface="微软雅黑" panose="020B0503020204020204" pitchFamily="34" charset="-122"/>
              </a:rPr>
              <a:t>3</a:t>
            </a:r>
            <a:r>
              <a:rPr lang="zh-CN" altLang="en-US" sz="6000" kern="1200" spc="235" noProof="1">
                <a:latin typeface="方正粗黑宋简体" panose="02000000000000000000" pitchFamily="2" charset="-122"/>
                <a:ea typeface="方正粗黑宋简体" panose="02000000000000000000" pitchFamily="2" charset="-122"/>
                <a:cs typeface="微软雅黑" panose="020B0503020204020204" pitchFamily="34" charset="-122"/>
              </a:rPr>
              <a:t>可行性分析</a:t>
            </a:r>
            <a:br>
              <a:rPr lang="en-US" altLang="zh-CN" sz="6000" kern="1200" spc="235" noProof="1">
                <a:latin typeface="方正粗黑宋简体" panose="02000000000000000000" pitchFamily="2" charset="-122"/>
                <a:ea typeface="方正粗黑宋简体" panose="02000000000000000000" pitchFamily="2" charset="-122"/>
                <a:cs typeface="微软雅黑" panose="020B0503020204020204" pitchFamily="34" charset="-122"/>
              </a:rPr>
            </a:br>
            <a:r>
              <a:rPr lang="zh-CN" altLang="en-US" sz="3200" kern="1200" spc="310" noProof="1">
                <a:solidFill>
                  <a:srgbClr val="0429E2"/>
                </a:solidFill>
                <a:latin typeface="方正粗黑宋简体" panose="02000000000000000000" pitchFamily="2" charset="-122"/>
                <a:ea typeface="方正粗黑宋简体" panose="02000000000000000000" pitchFamily="2" charset="-122"/>
                <a:cs typeface="Verdana" panose="020B0604030504040204"/>
              </a:rPr>
              <a:t>（</a:t>
            </a:r>
            <a:r>
              <a:rPr lang="zh-CN" altLang="zh-CN" sz="3200" kern="1200" spc="31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endParaRPr lang="zh-CN" altLang="zh-CN" sz="3200" kern="1200" spc="31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grpSp>
        <p:nvGrpSpPr>
          <p:cNvPr id="7" name="object 7"/>
          <p:cNvGrpSpPr/>
          <p:nvPr/>
        </p:nvGrpSpPr>
        <p:grpSpPr>
          <a:xfrm>
            <a:off x="0" y="3558106"/>
            <a:ext cx="8973820" cy="6729095"/>
            <a:chOff x="0" y="3558106"/>
            <a:chExt cx="8973820" cy="6729095"/>
          </a:xfrm>
        </p:grpSpPr>
        <p:pic>
          <p:nvPicPr>
            <p:cNvPr id="8" name="object 8"/>
            <p:cNvPicPr/>
            <p:nvPr/>
          </p:nvPicPr>
          <p:blipFill>
            <a:blip r:embed="rId1" cstate="print"/>
            <a:stretch>
              <a:fillRect/>
            </a:stretch>
          </p:blipFill>
          <p:spPr>
            <a:xfrm>
              <a:off x="1028700" y="4390364"/>
              <a:ext cx="6086474" cy="4867274"/>
            </a:xfrm>
            <a:prstGeom prst="rect">
              <a:avLst/>
            </a:prstGeom>
          </p:spPr>
        </p:pic>
        <p:pic>
          <p:nvPicPr>
            <p:cNvPr id="9" name="object 9"/>
            <p:cNvPicPr/>
            <p:nvPr/>
          </p:nvPicPr>
          <p:blipFill>
            <a:blip r:embed="rId2" cstate="print"/>
            <a:stretch>
              <a:fillRect/>
            </a:stretch>
          </p:blipFill>
          <p:spPr>
            <a:xfrm>
              <a:off x="5672763" y="7754709"/>
              <a:ext cx="3300456" cy="2532289"/>
            </a:xfrm>
            <a:prstGeom prst="rect">
              <a:avLst/>
            </a:prstGeom>
          </p:spPr>
        </p:pic>
        <p:pic>
          <p:nvPicPr>
            <p:cNvPr id="10" name="object 10"/>
            <p:cNvPicPr/>
            <p:nvPr/>
          </p:nvPicPr>
          <p:blipFill>
            <a:blip r:embed="rId3" cstate="print"/>
            <a:stretch>
              <a:fillRect/>
            </a:stretch>
          </p:blipFill>
          <p:spPr>
            <a:xfrm>
              <a:off x="0" y="3558106"/>
              <a:ext cx="1981213" cy="2716862"/>
            </a:xfrm>
            <a:prstGeom prst="rect">
              <a:avLst/>
            </a:prstGeom>
          </p:spPr>
        </p:pic>
      </p:grpSp>
      <p:sp>
        <p:nvSpPr>
          <p:cNvPr id="11" name="object 5"/>
          <p:cNvSpPr txBox="1"/>
          <p:nvPr/>
        </p:nvSpPr>
        <p:spPr>
          <a:xfrm>
            <a:off x="9372600" y="743580"/>
            <a:ext cx="7772399" cy="8517716"/>
          </a:xfrm>
          <a:prstGeom prst="rect">
            <a:avLst/>
          </a:prstGeom>
        </p:spPr>
        <p:txBody>
          <a:bodyPr vert="horz" wrap="square" lIns="0" tIns="12700" rIns="0" bIns="0" rtlCol="0">
            <a:spAutoFit/>
          </a:bodyPr>
          <a:lstStyle/>
          <a:p>
            <a:pPr marL="12700">
              <a:lnSpc>
                <a:spcPct val="150000"/>
              </a:lnSpc>
              <a:spcBef>
                <a:spcPts val="1060"/>
              </a:spcBef>
              <a:defRPr/>
            </a:pPr>
            <a:r>
              <a:rPr lang="zh-CN" altLang="en-US" sz="3200" b="1" dirty="0">
                <a:solidFill>
                  <a:srgbClr val="002060"/>
                </a:solidFill>
                <a:latin typeface="华文中宋" panose="02010600040101010101" pitchFamily="2" charset="-122"/>
                <a:ea typeface="华文中宋" panose="02010600040101010101" pitchFamily="2" charset="-122"/>
                <a:cs typeface="华文中宋" panose="02010600040101010101" pitchFamily="2" charset="-122"/>
              </a:rPr>
              <a:t>技术条件</a:t>
            </a:r>
            <a:r>
              <a:rPr lang="zh-CN" altLang="en-US" sz="3200" dirty="0">
                <a:solidFill>
                  <a:srgbClr val="558ED5"/>
                </a:solidFill>
                <a:latin typeface="华文中宋" panose="02010600040101010101" pitchFamily="2" charset="-122"/>
                <a:ea typeface="华文中宋" panose="02010600040101010101" pitchFamily="2" charset="-122"/>
                <a:cs typeface="华文中宋" panose="02010600040101010101" pitchFamily="2" charset="-122"/>
              </a:rPr>
              <a:t>方面的可行性</a:t>
            </a:r>
            <a:endParaRPr lang="en-US" altLang="zh-CN" sz="3200" spc="90" noProof="1">
              <a:latin typeface="华文中宋" panose="02010600040101010101" pitchFamily="2" charset="-122"/>
              <a:ea typeface="华文中宋" panose="02010600040101010101" pitchFamily="2" charset="-122"/>
              <a:cs typeface="华文中宋" panose="02010600040101010101" pitchFamily="2" charset="-122"/>
            </a:endParaRPr>
          </a:p>
          <a:p>
            <a:pPr marL="12700">
              <a:lnSpc>
                <a:spcPct val="150000"/>
              </a:lnSpc>
              <a:spcBef>
                <a:spcPts val="1060"/>
              </a:spcBef>
              <a:defRPr/>
            </a:pPr>
            <a:r>
              <a:rPr lang="en-US" altLang="zh-CN" sz="2400" spc="90" noProof="1">
                <a:latin typeface="华文中宋" panose="02010600040101010101" pitchFamily="2" charset="-122"/>
                <a:ea typeface="华文中宋" panose="02010600040101010101" pitchFamily="2" charset="-122"/>
                <a:cs typeface="华文中宋" panose="02010600040101010101" pitchFamily="2" charset="-122"/>
              </a:rPr>
              <a:t> </a:t>
            </a:r>
            <a:r>
              <a:rPr lang="en-US" altLang="zh-CN" sz="2400" spc="90" noProof="1" smtClean="0">
                <a:latin typeface="华文中宋" panose="02010600040101010101" pitchFamily="2" charset="-122"/>
                <a:ea typeface="华文中宋" panose="02010600040101010101" pitchFamily="2" charset="-122"/>
                <a:cs typeface="华文中宋" panose="02010600040101010101" pitchFamily="2" charset="-122"/>
              </a:rPr>
              <a:t>     </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首先</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，本项目组目前有的</a:t>
            </a:r>
            <a:r>
              <a:rPr lang="en-US" altLang="zh-CN" sz="2400" spc="90" noProof="1">
                <a:latin typeface="华文中宋" panose="02010600040101010101" pitchFamily="2" charset="-122"/>
                <a:ea typeface="华文中宋" panose="02010600040101010101" pitchFamily="2" charset="-122"/>
                <a:cs typeface="华文中宋" panose="02010600040101010101" pitchFamily="2" charset="-122"/>
              </a:rPr>
              <a:t>5</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位小组成员，均为软件工程大三学生，都有计算机相关专业知识的基础。通过上学期的软件工程课程的实践，对于项目的可行性分析有</a:t>
            </a:r>
            <a:r>
              <a:rPr lang="zh-CN" altLang="en-US" sz="2400" b="1" spc="90" noProof="1">
                <a:latin typeface="华文中宋" panose="02010600040101010101" pitchFamily="2" charset="-122"/>
                <a:ea typeface="华文中宋" panose="02010600040101010101" pitchFamily="2" charset="-122"/>
                <a:cs typeface="华文中宋" panose="02010600040101010101" pitchFamily="2" charset="-122"/>
              </a:rPr>
              <a:t>初步的经验</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。同时，互联网各种学习网站的存在也为小组成员在咨询学长和老师之外，提供另一种解决问题的方法。</a:t>
            </a:r>
            <a:endPar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endParaRPr>
          </a:p>
          <a:p>
            <a:pPr marL="12700">
              <a:lnSpc>
                <a:spcPct val="150000"/>
              </a:lnSpc>
              <a:spcBef>
                <a:spcPts val="1060"/>
              </a:spcBef>
              <a:defRPr/>
            </a:pP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      本</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项目选择使用</a:t>
            </a:r>
            <a:r>
              <a:rPr lang="en-US" altLang="zh-CN" sz="2400" b="1" spc="90" noProof="1">
                <a:latin typeface="华文中宋" panose="02010600040101010101" pitchFamily="2" charset="-122"/>
                <a:ea typeface="华文中宋" panose="02010600040101010101" pitchFamily="2" charset="-122"/>
                <a:cs typeface="华文中宋" panose="02010600040101010101" pitchFamily="2" charset="-122"/>
              </a:rPr>
              <a:t>Pixso</a:t>
            </a:r>
            <a:r>
              <a:rPr lang="zh-CN" altLang="en-US" sz="2400" b="1" spc="90" noProof="1">
                <a:latin typeface="华文中宋" panose="02010600040101010101" pitchFamily="2" charset="-122"/>
                <a:ea typeface="华文中宋" panose="02010600040101010101" pitchFamily="2" charset="-122"/>
                <a:cs typeface="华文中宋" panose="02010600040101010101" pitchFamily="2" charset="-122"/>
              </a:rPr>
              <a:t>的网页端</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进行原型设计，这种方法有助于设计师更深入地理解用户，研究用户的</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功能</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及其他潜在的需求</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。通过设计满足用户心理及体验方面的需求，来直观地得到用户的回馈信息，具有一定的合理性、适宜性以及先进性。</a:t>
            </a:r>
            <a:endPar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endParaRPr>
          </a:p>
          <a:p>
            <a:pPr marL="12700">
              <a:lnSpc>
                <a:spcPct val="150000"/>
              </a:lnSpc>
              <a:spcBef>
                <a:spcPts val="1060"/>
              </a:spcBef>
              <a:defRPr/>
            </a:pP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所以本项目在规定的期限内，具备技术可行性。</a:t>
            </a:r>
            <a:endPar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endParaRPr>
          </a:p>
          <a:p>
            <a:pPr marL="12700">
              <a:lnSpc>
                <a:spcPct val="150000"/>
              </a:lnSpc>
              <a:spcBef>
                <a:spcPts val="1060"/>
              </a:spcBef>
              <a:defRPr/>
            </a:pPr>
            <a:endPar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
            <a:ext cx="8039100" cy="10287000"/>
          </a:xfrm>
          <a:custGeom>
            <a:avLst/>
            <a:gdLst/>
            <a:ahLst/>
            <a:cxnLst/>
            <a:rect l="l" t="t" r="r" b="b"/>
            <a:pathLst>
              <a:path w="8039100" h="10287000">
                <a:moveTo>
                  <a:pt x="8039099" y="10286999"/>
                </a:moveTo>
                <a:lnTo>
                  <a:pt x="0" y="10286999"/>
                </a:lnTo>
                <a:lnTo>
                  <a:pt x="0" y="0"/>
                </a:lnTo>
                <a:lnTo>
                  <a:pt x="8039099" y="0"/>
                </a:lnTo>
                <a:lnTo>
                  <a:pt x="8039099" y="10286999"/>
                </a:lnTo>
                <a:close/>
              </a:path>
            </a:pathLst>
          </a:custGeom>
          <a:solidFill>
            <a:srgbClr val="F2F2F2"/>
          </a:solidFill>
        </p:spPr>
        <p:txBody>
          <a:bodyPr wrap="square" lIns="0" tIns="0" rIns="0" bIns="0" rtlCol="0"/>
          <a:lstStyle/>
          <a:p/>
        </p:txBody>
      </p:sp>
      <p:sp>
        <p:nvSpPr>
          <p:cNvPr id="3" name="object 3"/>
          <p:cNvSpPr txBox="1">
            <a:spLocks noGrp="1"/>
          </p:cNvSpPr>
          <p:nvPr>
            <p:ph type="title"/>
          </p:nvPr>
        </p:nvSpPr>
        <p:spPr>
          <a:xfrm>
            <a:off x="1016000" y="950224"/>
            <a:ext cx="4476115" cy="1449705"/>
          </a:xfrm>
          <a:prstGeom prst="rect">
            <a:avLst/>
          </a:prstGeom>
        </p:spPr>
        <p:txBody>
          <a:bodyPr vert="horz" wrap="square" lIns="0" tIns="34290" rIns="0" bIns="0" rtlCol="0">
            <a:spAutoFit/>
          </a:bodyPr>
          <a:lstStyle/>
          <a:p>
            <a:pPr marL="12700" marR="0" defTabSz="914400" fontAlgn="auto">
              <a:spcBef>
                <a:spcPts val="580"/>
              </a:spcBef>
              <a:defRPr/>
            </a:pPr>
            <a:r>
              <a:rPr lang="en-US" altLang="zh-CN" sz="6000" kern="1200" spc="235" noProof="1">
                <a:latin typeface="方正粗黑宋简体" panose="02000000000000000000" pitchFamily="2" charset="-122"/>
                <a:ea typeface="方正粗黑宋简体" panose="02000000000000000000" pitchFamily="2" charset="-122"/>
                <a:cs typeface="微软雅黑" panose="020B0503020204020204" pitchFamily="34" charset="-122"/>
              </a:rPr>
              <a:t>3</a:t>
            </a:r>
            <a:r>
              <a:rPr lang="zh-CN" altLang="en-US" sz="6000" kern="1200" spc="235" noProof="1">
                <a:latin typeface="方正粗黑宋简体" panose="02000000000000000000" pitchFamily="2" charset="-122"/>
                <a:ea typeface="方正粗黑宋简体" panose="02000000000000000000" pitchFamily="2" charset="-122"/>
                <a:cs typeface="微软雅黑" panose="020B0503020204020204" pitchFamily="34" charset="-122"/>
              </a:rPr>
              <a:t>可行性分析</a:t>
            </a:r>
            <a:br>
              <a:rPr lang="en-US" altLang="zh-CN" sz="6000" kern="1200" spc="235" noProof="1">
                <a:latin typeface="方正粗黑宋简体" panose="02000000000000000000" pitchFamily="2" charset="-122"/>
                <a:ea typeface="方正粗黑宋简体" panose="02000000000000000000" pitchFamily="2" charset="-122"/>
                <a:cs typeface="微软雅黑" panose="020B0503020204020204" pitchFamily="34" charset="-122"/>
              </a:rPr>
            </a:br>
            <a:r>
              <a:rPr lang="zh-CN" altLang="en-US" sz="3200" kern="1200" spc="310" noProof="1">
                <a:solidFill>
                  <a:srgbClr val="0429E2"/>
                </a:solidFill>
                <a:latin typeface="方正粗黑宋简体" panose="02000000000000000000" pitchFamily="2" charset="-122"/>
                <a:ea typeface="方正粗黑宋简体" panose="02000000000000000000" pitchFamily="2" charset="-122"/>
                <a:cs typeface="Verdana" panose="020B0604030504040204"/>
              </a:rPr>
              <a:t>（</a:t>
            </a:r>
            <a:r>
              <a:rPr lang="zh-CN" altLang="zh-CN" sz="3200" kern="1200" spc="31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endParaRPr lang="zh-CN" altLang="zh-CN" sz="3200" kern="1200" spc="31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grpSp>
        <p:nvGrpSpPr>
          <p:cNvPr id="7" name="object 7"/>
          <p:cNvGrpSpPr/>
          <p:nvPr/>
        </p:nvGrpSpPr>
        <p:grpSpPr>
          <a:xfrm>
            <a:off x="0" y="3558106"/>
            <a:ext cx="8973820" cy="6729095"/>
            <a:chOff x="0" y="3558106"/>
            <a:chExt cx="8973820" cy="6729095"/>
          </a:xfrm>
        </p:grpSpPr>
        <p:pic>
          <p:nvPicPr>
            <p:cNvPr id="8" name="object 8"/>
            <p:cNvPicPr/>
            <p:nvPr/>
          </p:nvPicPr>
          <p:blipFill>
            <a:blip r:embed="rId1" cstate="print"/>
            <a:stretch>
              <a:fillRect/>
            </a:stretch>
          </p:blipFill>
          <p:spPr>
            <a:xfrm>
              <a:off x="1028700" y="4390364"/>
              <a:ext cx="6086474" cy="4867274"/>
            </a:xfrm>
            <a:prstGeom prst="rect">
              <a:avLst/>
            </a:prstGeom>
          </p:spPr>
        </p:pic>
        <p:pic>
          <p:nvPicPr>
            <p:cNvPr id="9" name="object 9"/>
            <p:cNvPicPr/>
            <p:nvPr/>
          </p:nvPicPr>
          <p:blipFill>
            <a:blip r:embed="rId2" cstate="print"/>
            <a:stretch>
              <a:fillRect/>
            </a:stretch>
          </p:blipFill>
          <p:spPr>
            <a:xfrm>
              <a:off x="5672763" y="7754709"/>
              <a:ext cx="3300456" cy="2532289"/>
            </a:xfrm>
            <a:prstGeom prst="rect">
              <a:avLst/>
            </a:prstGeom>
          </p:spPr>
        </p:pic>
        <p:pic>
          <p:nvPicPr>
            <p:cNvPr id="10" name="object 10"/>
            <p:cNvPicPr/>
            <p:nvPr/>
          </p:nvPicPr>
          <p:blipFill>
            <a:blip r:embed="rId3" cstate="print"/>
            <a:stretch>
              <a:fillRect/>
            </a:stretch>
          </p:blipFill>
          <p:spPr>
            <a:xfrm>
              <a:off x="0" y="3558106"/>
              <a:ext cx="1981213" cy="2716862"/>
            </a:xfrm>
            <a:prstGeom prst="rect">
              <a:avLst/>
            </a:prstGeom>
          </p:spPr>
        </p:pic>
      </p:grpSp>
      <p:sp>
        <p:nvSpPr>
          <p:cNvPr id="11" name="object 5"/>
          <p:cNvSpPr txBox="1"/>
          <p:nvPr/>
        </p:nvSpPr>
        <p:spPr>
          <a:xfrm>
            <a:off x="9372600" y="743580"/>
            <a:ext cx="7772399" cy="10787569"/>
          </a:xfrm>
          <a:prstGeom prst="rect">
            <a:avLst/>
          </a:prstGeom>
        </p:spPr>
        <p:txBody>
          <a:bodyPr vert="horz" wrap="square" lIns="0" tIns="12700" rIns="0" bIns="0" rtlCol="0">
            <a:spAutoFit/>
          </a:bodyPr>
          <a:lstStyle/>
          <a:p>
            <a:pPr marL="12700">
              <a:lnSpc>
                <a:spcPct val="150000"/>
              </a:lnSpc>
              <a:spcBef>
                <a:spcPts val="1060"/>
              </a:spcBef>
              <a:defRPr/>
            </a:pPr>
            <a:r>
              <a:rPr lang="zh-CN" altLang="en-US" sz="3200" b="1" dirty="0" smtClean="0">
                <a:latin typeface="华文中宋" panose="02010600040101010101" pitchFamily="2" charset="-122"/>
                <a:ea typeface="华文中宋" panose="02010600040101010101" pitchFamily="2" charset="-122"/>
                <a:cs typeface="华文中宋" panose="02010600040101010101" pitchFamily="2" charset="-122"/>
              </a:rPr>
              <a:t>法律方面</a:t>
            </a:r>
            <a:r>
              <a:rPr lang="zh-CN" altLang="en-US" sz="3200" dirty="0">
                <a:solidFill>
                  <a:srgbClr val="558ED5"/>
                </a:solidFill>
                <a:latin typeface="华文中宋" panose="02010600040101010101" pitchFamily="2" charset="-122"/>
                <a:ea typeface="华文中宋" panose="02010600040101010101" pitchFamily="2" charset="-122"/>
                <a:cs typeface="华文中宋" panose="02010600040101010101" pitchFamily="2" charset="-122"/>
              </a:rPr>
              <a:t>的可行性</a:t>
            </a:r>
            <a:endParaRPr lang="en-US" altLang="zh-CN" sz="3200" spc="90" noProof="1">
              <a:latin typeface="华文中宋" panose="02010600040101010101" pitchFamily="2" charset="-122"/>
              <a:ea typeface="华文中宋" panose="02010600040101010101" pitchFamily="2" charset="-122"/>
              <a:cs typeface="华文中宋" panose="02010600040101010101" pitchFamily="2" charset="-122"/>
            </a:endParaRPr>
          </a:p>
          <a:p>
            <a:pPr marL="12700">
              <a:lnSpc>
                <a:spcPct val="150000"/>
              </a:lnSpc>
              <a:spcBef>
                <a:spcPts val="1060"/>
              </a:spcBef>
              <a:defRPr/>
            </a:pP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      </a:t>
            </a:r>
            <a:r>
              <a:rPr lang="zh-CN" altLang="en-US" sz="2400" b="1" spc="90" noProof="1" smtClean="0">
                <a:latin typeface="华文中宋" panose="02010600040101010101" pitchFamily="2" charset="-122"/>
                <a:ea typeface="华文中宋" panose="02010600040101010101" pitchFamily="2" charset="-122"/>
                <a:cs typeface="华文中宋" panose="02010600040101010101" pitchFamily="2" charset="-122"/>
              </a:rPr>
              <a:t>本</a:t>
            </a:r>
            <a:r>
              <a:rPr lang="zh-CN" altLang="en-US" sz="2400" b="1" spc="90" noProof="1">
                <a:latin typeface="华文中宋" panose="02010600040101010101" pitchFamily="2" charset="-122"/>
                <a:ea typeface="华文中宋" panose="02010600040101010101" pitchFamily="2" charset="-122"/>
                <a:cs typeface="华文中宋" panose="02010600040101010101" pitchFamily="2" charset="-122"/>
              </a:rPr>
              <a:t>项目遵守中华人民共和国法律法规</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，且仅供软件需求分析与原理课程使用（不做实际开发），不签任何协议。在项目设计过程中需要用到的软件皆为开源、免费、学生免费或已付费产品，因此不存在侵权的潜在可能性。</a:t>
            </a:r>
            <a:endPar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endParaRPr>
          </a:p>
          <a:p>
            <a:pPr marL="12700">
              <a:lnSpc>
                <a:spcPct val="150000"/>
              </a:lnSpc>
              <a:spcBef>
                <a:spcPts val="1060"/>
              </a:spcBef>
              <a:defRPr/>
            </a:pP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      所以</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本项目具备</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法律</a:t>
            </a: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可行性</a:t>
            </a:r>
            <a:endParaRPr lang="en-US" altLang="zh-CN" sz="2400" spc="90" noProof="1" smtClean="0">
              <a:latin typeface="华文中宋" panose="02010600040101010101" pitchFamily="2" charset="-122"/>
              <a:ea typeface="华文中宋" panose="02010600040101010101" pitchFamily="2" charset="-122"/>
              <a:cs typeface="华文中宋" panose="02010600040101010101" pitchFamily="2" charset="-122"/>
            </a:endParaRPr>
          </a:p>
          <a:p>
            <a:pPr marL="12700">
              <a:lnSpc>
                <a:spcPct val="150000"/>
              </a:lnSpc>
              <a:spcBef>
                <a:spcPts val="1060"/>
              </a:spcBef>
              <a:defRPr/>
            </a:pPr>
            <a:r>
              <a:rPr lang="zh-CN" altLang="en-US" sz="3200" b="1" dirty="0">
                <a:latin typeface="华文中宋" panose="02010600040101010101" pitchFamily="2" charset="-122"/>
                <a:ea typeface="华文中宋" panose="02010600040101010101" pitchFamily="2" charset="-122"/>
                <a:cs typeface="华文中宋" panose="02010600040101010101" pitchFamily="2" charset="-122"/>
              </a:rPr>
              <a:t>使用</a:t>
            </a:r>
            <a:r>
              <a:rPr lang="zh-CN" altLang="en-US" sz="3200" b="1" dirty="0" smtClean="0">
                <a:latin typeface="华文中宋" panose="02010600040101010101" pitchFamily="2" charset="-122"/>
                <a:ea typeface="华文中宋" panose="02010600040101010101" pitchFamily="2" charset="-122"/>
                <a:cs typeface="华文中宋" panose="02010600040101010101" pitchFamily="2" charset="-122"/>
              </a:rPr>
              <a:t>方面</a:t>
            </a:r>
            <a:r>
              <a:rPr lang="zh-CN" altLang="en-US" sz="3200" dirty="0">
                <a:solidFill>
                  <a:srgbClr val="558ED5"/>
                </a:solidFill>
                <a:latin typeface="华文中宋" panose="02010600040101010101" pitchFamily="2" charset="-122"/>
                <a:ea typeface="华文中宋" panose="02010600040101010101" pitchFamily="2" charset="-122"/>
                <a:cs typeface="华文中宋" panose="02010600040101010101" pitchFamily="2" charset="-122"/>
              </a:rPr>
              <a:t>的可行性</a:t>
            </a:r>
            <a:endParaRPr lang="en-US" altLang="zh-CN" sz="3200" spc="90" noProof="1">
              <a:latin typeface="华文中宋" panose="02010600040101010101" pitchFamily="2" charset="-122"/>
              <a:ea typeface="华文中宋" panose="02010600040101010101" pitchFamily="2" charset="-122"/>
              <a:cs typeface="华文中宋" panose="02010600040101010101" pitchFamily="2" charset="-122"/>
            </a:endParaRPr>
          </a:p>
          <a:p>
            <a:pPr marL="12700">
              <a:lnSpc>
                <a:spcPct val="150000"/>
              </a:lnSpc>
              <a:spcBef>
                <a:spcPts val="1060"/>
              </a:spcBef>
              <a:defRPr/>
            </a:pP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     本</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项目的</a:t>
            </a:r>
            <a:r>
              <a:rPr lang="zh-CN" altLang="en-US" sz="2400" b="1" spc="90" noProof="1">
                <a:latin typeface="华文中宋" panose="02010600040101010101" pitchFamily="2" charset="-122"/>
                <a:ea typeface="华文中宋" panose="02010600040101010101" pitchFamily="2" charset="-122"/>
                <a:cs typeface="华文中宋" panose="02010600040101010101" pitchFamily="2" charset="-122"/>
              </a:rPr>
              <a:t>用户群</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分为</a:t>
            </a:r>
            <a:r>
              <a:rPr lang="zh-CN" altLang="en-US" sz="2400" b="1" spc="90" noProof="1">
                <a:latin typeface="华文中宋" panose="02010600040101010101" pitchFamily="2" charset="-122"/>
                <a:ea typeface="华文中宋" panose="02010600040101010101" pitchFamily="2" charset="-122"/>
                <a:cs typeface="华文中宋" panose="02010600040101010101" pitchFamily="2" charset="-122"/>
              </a:rPr>
              <a:t>教师、学生和没选这些课，但是感兴趣的学生</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。本项目尽可能提供更人性化，更直观的界面，满足用户的需求，同时提供详细的使用手册指导用户使用，便于用户遇到不懂的问题时进行查询，保证所有用户都能够在极短的时间内熟悉本</a:t>
            </a:r>
            <a:r>
              <a:rPr lang="en-US" altLang="zh-CN" sz="2400" spc="90" noProof="1">
                <a:latin typeface="华文中宋" panose="02010600040101010101" pitchFamily="2" charset="-122"/>
                <a:ea typeface="华文中宋" panose="02010600040101010101" pitchFamily="2" charset="-122"/>
                <a:cs typeface="华文中宋" panose="02010600040101010101" pitchFamily="2" charset="-122"/>
              </a:rPr>
              <a:t>APP</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的使用方法。</a:t>
            </a:r>
            <a:endPar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endParaRPr>
          </a:p>
          <a:p>
            <a:pPr marL="12700">
              <a:lnSpc>
                <a:spcPct val="150000"/>
              </a:lnSpc>
              <a:spcBef>
                <a:spcPts val="1060"/>
              </a:spcBef>
              <a:defRPr/>
            </a:pPr>
            <a:r>
              <a:rPr lang="zh-CN" altLang="en-US" sz="2400" spc="90" noProof="1" smtClean="0">
                <a:latin typeface="华文中宋" panose="02010600040101010101" pitchFamily="2" charset="-122"/>
                <a:ea typeface="华文中宋" panose="02010600040101010101" pitchFamily="2" charset="-122"/>
                <a:cs typeface="华文中宋" panose="02010600040101010101" pitchFamily="2" charset="-122"/>
              </a:rPr>
              <a:t>      所以</a:t>
            </a:r>
            <a:r>
              <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rPr>
              <a:t>本项目具备使用可行性。</a:t>
            </a:r>
            <a:endPar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endParaRPr>
          </a:p>
          <a:p>
            <a:pPr marL="12700">
              <a:lnSpc>
                <a:spcPct val="150000"/>
              </a:lnSpc>
              <a:spcBef>
                <a:spcPts val="1060"/>
              </a:spcBef>
              <a:defRPr/>
            </a:pPr>
            <a:endPar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endParaRPr>
          </a:p>
          <a:p>
            <a:pPr marL="12700">
              <a:lnSpc>
                <a:spcPct val="150000"/>
              </a:lnSpc>
              <a:spcBef>
                <a:spcPts val="1060"/>
              </a:spcBef>
              <a:defRPr/>
            </a:pPr>
            <a:endParaRPr lang="zh-CN" altLang="en-US" sz="2400" spc="90" noProof="1">
              <a:latin typeface="华文中宋" panose="02010600040101010101" pitchFamily="2" charset="-122"/>
              <a:ea typeface="华文中宋" panose="02010600040101010101" pitchFamily="2" charset="-122"/>
              <a:cs typeface="华文中宋" panose="02010600040101010101" pitchFamily="2" charset="-122"/>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1" cstate="print"/>
            <a:stretch>
              <a:fillRect/>
            </a:stretch>
          </p:blipFill>
          <p:spPr>
            <a:xfrm>
              <a:off x="0" y="0"/>
              <a:ext cx="18287997" cy="5286374"/>
            </a:xfrm>
            <a:prstGeom prst="rect">
              <a:avLst/>
            </a:prstGeom>
          </p:spPr>
        </p:pic>
        <p:pic>
          <p:nvPicPr>
            <p:cNvPr id="4" name="object 4"/>
            <p:cNvPicPr/>
            <p:nvPr/>
          </p:nvPicPr>
          <p:blipFill>
            <a:blip r:embed="rId2" cstate="print"/>
            <a:stretch>
              <a:fillRect/>
            </a:stretch>
          </p:blipFill>
          <p:spPr>
            <a:xfrm>
              <a:off x="12865692" y="5597538"/>
              <a:ext cx="3552824" cy="3467099"/>
            </a:xfrm>
            <a:prstGeom prst="rect">
              <a:avLst/>
            </a:prstGeom>
          </p:spPr>
        </p:pic>
        <p:pic>
          <p:nvPicPr>
            <p:cNvPr id="5" name="object 5"/>
            <p:cNvPicPr/>
            <p:nvPr/>
          </p:nvPicPr>
          <p:blipFill>
            <a:blip r:embed="rId3" cstate="print"/>
            <a:stretch>
              <a:fillRect/>
            </a:stretch>
          </p:blipFill>
          <p:spPr>
            <a:xfrm>
              <a:off x="14336188" y="8661322"/>
              <a:ext cx="3502927" cy="1625676"/>
            </a:xfrm>
            <a:prstGeom prst="rect">
              <a:avLst/>
            </a:prstGeom>
          </p:spPr>
        </p:pic>
        <p:pic>
          <p:nvPicPr>
            <p:cNvPr id="6" name="object 6"/>
            <p:cNvPicPr/>
            <p:nvPr/>
          </p:nvPicPr>
          <p:blipFill>
            <a:blip r:embed="rId4" cstate="print"/>
            <a:stretch>
              <a:fillRect/>
            </a:stretch>
          </p:blipFill>
          <p:spPr>
            <a:xfrm>
              <a:off x="12219678" y="4473529"/>
              <a:ext cx="1685924" cy="1628774"/>
            </a:xfrm>
            <a:prstGeom prst="rect">
              <a:avLst/>
            </a:prstGeom>
          </p:spPr>
        </p:pic>
        <p:pic>
          <p:nvPicPr>
            <p:cNvPr id="7" name="object 7"/>
            <p:cNvPicPr/>
            <p:nvPr/>
          </p:nvPicPr>
          <p:blipFill>
            <a:blip r:embed="rId5" cstate="print"/>
            <a:stretch>
              <a:fillRect/>
            </a:stretch>
          </p:blipFill>
          <p:spPr>
            <a:xfrm>
              <a:off x="17030755" y="5711826"/>
              <a:ext cx="1257243" cy="2133599"/>
            </a:xfrm>
            <a:prstGeom prst="rect">
              <a:avLst/>
            </a:prstGeom>
          </p:spPr>
        </p:pic>
      </p:grpSp>
      <p:sp>
        <p:nvSpPr>
          <p:cNvPr id="9" name="object 10"/>
          <p:cNvSpPr txBox="1"/>
          <p:nvPr/>
        </p:nvSpPr>
        <p:spPr>
          <a:xfrm>
            <a:off x="1447800" y="6743700"/>
            <a:ext cx="7696198" cy="1009650"/>
          </a:xfrm>
          <a:prstGeom prst="rect">
            <a:avLst/>
          </a:prstGeom>
        </p:spPr>
        <p:txBody>
          <a:bodyPr vert="horz" wrap="square" lIns="0" tIns="30480" rIns="0" bIns="0" rtlCol="0">
            <a:spAutoFit/>
          </a:bodyPr>
          <a:lstStyle>
            <a:lvl1pPr>
              <a:defRPr sz="6400" b="0" i="0">
                <a:solidFill>
                  <a:srgbClr val="242423"/>
                </a:solidFill>
                <a:latin typeface="Lucida Sans Unicode" panose="020B0602030504020204"/>
                <a:ea typeface="+mj-ea"/>
                <a:cs typeface="Lucida Sans Unicode" panose="020B0602030504020204"/>
              </a:defRPr>
            </a:lvl1pPr>
          </a:lstStyle>
          <a:p>
            <a:pPr marL="12700" marR="5080">
              <a:lnSpc>
                <a:spcPts val="7640"/>
              </a:lnSpc>
              <a:spcBef>
                <a:spcPts val="240"/>
              </a:spcBef>
            </a:pPr>
            <a:r>
              <a:rPr lang="en-US" altLang="zh-CN" sz="13800" kern="0" spc="-235" dirty="0" smtClean="0">
                <a:latin typeface="方正粗黑宋简体" panose="02000000000000000000" pitchFamily="2" charset="-122"/>
                <a:ea typeface="方正粗黑宋简体" panose="02000000000000000000" pitchFamily="2" charset="-122"/>
              </a:rPr>
              <a:t>03 </a:t>
            </a:r>
            <a:r>
              <a:rPr lang="zh-CN" altLang="en-US" sz="6600" kern="0" spc="-235" dirty="0" smtClean="0">
                <a:latin typeface="方正粗黑宋简体" panose="02000000000000000000" pitchFamily="2" charset="-122"/>
                <a:ea typeface="方正粗黑宋简体" panose="02000000000000000000" pitchFamily="2" charset="-122"/>
              </a:rPr>
              <a:t>项目</a:t>
            </a:r>
            <a:r>
              <a:rPr lang="zh-CN" altLang="en-US" sz="6600" kern="0" spc="-235" dirty="0">
                <a:latin typeface="方正粗黑宋简体" panose="02000000000000000000" pitchFamily="2" charset="-122"/>
                <a:ea typeface="方正粗黑宋简体" panose="02000000000000000000" pitchFamily="2" charset="-122"/>
              </a:rPr>
              <a:t>工程计划</a:t>
            </a:r>
            <a:endParaRPr lang="zh-CN" altLang="en-US" kern="0" spc="-165" dirty="0">
              <a:latin typeface="方正粗黑宋简体" panose="02000000000000000000" pitchFamily="2" charset="-122"/>
              <a:ea typeface="方正粗黑宋简体" panose="02000000000000000000" pitchFamily="2" charset="-122"/>
            </a:endParaRPr>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 y="38100"/>
            <a:ext cx="3119718" cy="17058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515295"/>
            <a:ext cx="18288000" cy="9467850"/>
            <a:chOff x="0" y="515295"/>
            <a:chExt cx="18288000" cy="9467850"/>
          </a:xfrm>
        </p:grpSpPr>
        <p:sp>
          <p:nvSpPr>
            <p:cNvPr id="3" name="object 3"/>
            <p:cNvSpPr/>
            <p:nvPr/>
          </p:nvSpPr>
          <p:spPr>
            <a:xfrm>
              <a:off x="1028700" y="1028700"/>
              <a:ext cx="16230600" cy="8229600"/>
            </a:xfrm>
            <a:custGeom>
              <a:avLst/>
              <a:gdLst/>
              <a:ahLst/>
              <a:cxnLst/>
              <a:rect l="l" t="t" r="r" b="b"/>
              <a:pathLst>
                <a:path w="16230600" h="8229600">
                  <a:moveTo>
                    <a:pt x="16230598" y="8229599"/>
                  </a:moveTo>
                  <a:lnTo>
                    <a:pt x="0" y="8229599"/>
                  </a:lnTo>
                  <a:lnTo>
                    <a:pt x="0" y="0"/>
                  </a:lnTo>
                  <a:lnTo>
                    <a:pt x="16230598" y="0"/>
                  </a:lnTo>
                  <a:lnTo>
                    <a:pt x="16230598" y="8229599"/>
                  </a:lnTo>
                  <a:close/>
                </a:path>
              </a:pathLst>
            </a:custGeom>
            <a:solidFill>
              <a:srgbClr val="F2F2F2"/>
            </a:solidFill>
          </p:spPr>
          <p:txBody>
            <a:bodyPr wrap="square" lIns="0" tIns="0" rIns="0" bIns="0" rtlCol="0"/>
            <a:lstStyle/>
            <a:p/>
          </p:txBody>
        </p:sp>
        <p:pic>
          <p:nvPicPr>
            <p:cNvPr id="4" name="object 4"/>
            <p:cNvPicPr/>
            <p:nvPr/>
          </p:nvPicPr>
          <p:blipFill>
            <a:blip r:embed="rId1" cstate="print"/>
            <a:stretch>
              <a:fillRect/>
            </a:stretch>
          </p:blipFill>
          <p:spPr>
            <a:xfrm>
              <a:off x="15365686" y="7601376"/>
              <a:ext cx="2922313" cy="2381249"/>
            </a:xfrm>
            <a:prstGeom prst="rect">
              <a:avLst/>
            </a:prstGeom>
          </p:spPr>
        </p:pic>
        <p:pic>
          <p:nvPicPr>
            <p:cNvPr id="5" name="object 5"/>
            <p:cNvPicPr/>
            <p:nvPr/>
          </p:nvPicPr>
          <p:blipFill>
            <a:blip r:embed="rId2" cstate="print"/>
            <a:stretch>
              <a:fillRect/>
            </a:stretch>
          </p:blipFill>
          <p:spPr>
            <a:xfrm>
              <a:off x="0" y="515295"/>
              <a:ext cx="2928866" cy="2381249"/>
            </a:xfrm>
            <a:prstGeom prst="rect">
              <a:avLst/>
            </a:prstGeom>
          </p:spPr>
        </p:pic>
        <p:pic>
          <p:nvPicPr>
            <p:cNvPr id="6" name="object 6"/>
            <p:cNvPicPr/>
            <p:nvPr/>
          </p:nvPicPr>
          <p:blipFill>
            <a:blip r:embed="rId3" cstate="print"/>
            <a:stretch>
              <a:fillRect/>
            </a:stretch>
          </p:blipFill>
          <p:spPr>
            <a:xfrm>
              <a:off x="6589163" y="2349797"/>
              <a:ext cx="5105399" cy="5591174"/>
            </a:xfrm>
            <a:prstGeom prst="rect">
              <a:avLst/>
            </a:prstGeom>
          </p:spPr>
        </p:pic>
      </p:gr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
        <p:nvSpPr>
          <p:cNvPr id="11" name="object 17"/>
          <p:cNvSpPr>
            <a:spLocks noGrp="1"/>
          </p:cNvSpPr>
          <p:nvPr>
            <p:ph type="title"/>
          </p:nvPr>
        </p:nvSpPr>
        <p:spPr>
          <a:xfrm>
            <a:off x="2190750" y="1409700"/>
            <a:ext cx="6608763" cy="1814512"/>
          </a:xfrm>
        </p:spPr>
        <p:txBody>
          <a:bodyPr vert="horz" wrap="square" lIns="0" tIns="201930" rIns="0" bIns="0" anchor="t">
            <a:spAutoFit/>
          </a:bodyPr>
          <a:lstStyle/>
          <a:p>
            <a:pPr marL="12700" indent="0" eaLnBrk="1" hangingPunct="1">
              <a:spcBef>
                <a:spcPts val="575"/>
              </a:spcBef>
              <a:buNone/>
            </a:pPr>
            <a:r>
              <a:rPr lang="zh-CN" altLang="zh-CN" dirty="0">
                <a:latin typeface="方正粗黑宋简体" panose="02000000000000000000" pitchFamily="2" charset="-122"/>
                <a:ea typeface="方正粗黑宋简体" panose="02000000000000000000" pitchFamily="2" charset="-122"/>
                <a:cs typeface="+mj-cs"/>
              </a:rPr>
              <a:t>文档目录</a:t>
            </a:r>
            <a:br>
              <a:rPr lang="zh-CN" altLang="zh-CN" dirty="0">
                <a:latin typeface="方正粗黑宋简体" panose="02000000000000000000" pitchFamily="2" charset="-122"/>
                <a:ea typeface="方正粗黑宋简体" panose="02000000000000000000" pitchFamily="2" charset="-122"/>
                <a:cs typeface="+mj-cs"/>
              </a:rPr>
            </a:br>
            <a:endParaRPr lang="zh-CN" altLang="zh-CN" sz="2800" dirty="0">
              <a:latin typeface="Verdana" panose="020B0604030504040204" pitchFamily="34" charset="0"/>
              <a:ea typeface="+mj-ea"/>
              <a:cs typeface="+mj-cs"/>
            </a:endParaRPr>
          </a:p>
        </p:txBody>
      </p:sp>
      <p:sp>
        <p:nvSpPr>
          <p:cNvPr id="15" name="文本框 23"/>
          <p:cNvSpPr txBox="1"/>
          <p:nvPr/>
        </p:nvSpPr>
        <p:spPr>
          <a:xfrm>
            <a:off x="6401753" y="1163320"/>
            <a:ext cx="9918700" cy="2306955"/>
          </a:xfrm>
          <a:prstGeom prst="rect">
            <a:avLst/>
          </a:prstGeom>
          <a:noFill/>
          <a:ln w="9525">
            <a:noFill/>
          </a:ln>
        </p:spPr>
        <p:txBody>
          <a:bodyPr anchor="t">
            <a:spAutoFit/>
          </a:bodyPr>
          <a:lstStyle/>
          <a:p>
            <a:pPr>
              <a:lnSpc>
                <a:spcPct val="150000"/>
              </a:lnSpc>
            </a:pPr>
            <a:r>
              <a:rPr lang="zh-CN" altLang="en-US" sz="2400" dirty="0">
                <a:latin typeface="方正粗黑宋简体" panose="02000000000000000000" pitchFamily="2" charset="-122"/>
                <a:ea typeface="方正粗黑宋简体" panose="02000000000000000000" pitchFamily="2" charset="-122"/>
              </a:rPr>
              <a:t>文档模板：项目开发计划（GB856T——88）  </a:t>
            </a:r>
            <a:endParaRPr lang="zh-CN" altLang="en-US" sz="2400" dirty="0">
              <a:latin typeface="方正粗黑宋简体" panose="02000000000000000000" pitchFamily="2" charset="-122"/>
              <a:ea typeface="方正粗黑宋简体" panose="02000000000000000000" pitchFamily="2" charset="-122"/>
            </a:endParaRPr>
          </a:p>
          <a:p>
            <a:pPr>
              <a:lnSpc>
                <a:spcPct val="150000"/>
              </a:lnSpc>
            </a:pPr>
            <a:r>
              <a:rPr lang="zh-CN" altLang="en-US" sz="2400" dirty="0">
                <a:latin typeface="方正粗黑宋简体" panose="02000000000000000000" pitchFamily="2" charset="-122"/>
                <a:ea typeface="方正粗黑宋简体" panose="02000000000000000000" pitchFamily="2" charset="-122"/>
              </a:rPr>
              <a:t>来源：《软件设计文档国家标准》</a:t>
            </a:r>
            <a:endParaRPr lang="zh-CN" altLang="en-US" sz="2400" dirty="0">
              <a:latin typeface="方正粗黑宋简体" panose="02000000000000000000" pitchFamily="2" charset="-122"/>
              <a:ea typeface="方正粗黑宋简体" panose="02000000000000000000" pitchFamily="2" charset="-122"/>
            </a:endParaRPr>
          </a:p>
          <a:p>
            <a:pPr>
              <a:lnSpc>
                <a:spcPct val="150000"/>
              </a:lnSpc>
            </a:pPr>
            <a:r>
              <a:rPr lang="zh-CN" altLang="en-US" sz="2400" dirty="0">
                <a:latin typeface="方正粗黑宋简体" panose="02000000000000000000" pitchFamily="2" charset="-122"/>
                <a:ea typeface="方正粗黑宋简体" panose="02000000000000000000" pitchFamily="2" charset="-122"/>
              </a:rPr>
              <a:t>专项子计划参考：</a:t>
            </a:r>
            <a:r>
              <a:rPr lang="zh-CN" sz="2400" b="1">
                <a:latin typeface="汉仪全唐诗简" panose="00020600040101010101" charset="-122"/>
                <a:ea typeface="汉仪全唐诗简" panose="00020600040101010101" charset="-122"/>
                <a:sym typeface="Arial" panose="020B0604020202020204" pitchFamily="34" charset="0"/>
              </a:rPr>
              <a:t>《</a:t>
            </a:r>
            <a:r>
              <a:rPr lang="en-US" altLang="zh-CN" sz="2400" b="1">
                <a:latin typeface="汉仪全唐诗简" panose="00020600040101010101" charset="-122"/>
                <a:ea typeface="汉仪全唐诗简" panose="00020600040101010101" charset="-122"/>
                <a:sym typeface="Arial" panose="020B0604020202020204" pitchFamily="34" charset="0"/>
              </a:rPr>
              <a:t>PMBOK</a:t>
            </a:r>
            <a:r>
              <a:rPr lang="zh-CN" altLang="en-US" sz="2400" b="1">
                <a:latin typeface="汉仪全唐诗简" panose="00020600040101010101" charset="-122"/>
                <a:ea typeface="汉仪全唐诗简" panose="00020600040101010101" charset="-122"/>
                <a:sym typeface="Arial" panose="020B0604020202020204" pitchFamily="34" charset="0"/>
              </a:rPr>
              <a:t>》第六版</a:t>
            </a:r>
            <a:r>
              <a:rPr lang="en-US" altLang="zh-CN" sz="2400" b="1">
                <a:latin typeface="汉仪全唐诗简" panose="00020600040101010101" charset="-122"/>
                <a:ea typeface="汉仪全唐诗简" panose="00020600040101010101" charset="-122"/>
                <a:sym typeface="Arial" panose="020B0604020202020204" pitchFamily="34" charset="0"/>
              </a:rPr>
              <a:t>9</a:t>
            </a:r>
            <a:r>
              <a:rPr lang="zh-CN" altLang="en-US" sz="2400" b="1">
                <a:latin typeface="汉仪全唐诗简" panose="00020600040101010101" charset="-122"/>
                <a:ea typeface="汉仪全唐诗简" panose="00020600040101010101" charset="-122"/>
                <a:sym typeface="Arial" panose="020B0604020202020204" pitchFamily="34" charset="0"/>
              </a:rPr>
              <a:t>大项目管理</a:t>
            </a:r>
            <a:endParaRPr lang="zh-CN" altLang="en-US" sz="2400" b="1">
              <a:solidFill>
                <a:schemeClr val="tx1"/>
              </a:solidFill>
              <a:latin typeface="汉仪全唐诗简" panose="00020600040101010101" charset="-122"/>
              <a:ea typeface="汉仪全唐诗简" panose="00020600040101010101" charset="-122"/>
              <a:sym typeface="Arial" panose="020B0604020202020204" pitchFamily="34" charset="0"/>
            </a:endParaRPr>
          </a:p>
          <a:p>
            <a:pPr>
              <a:lnSpc>
                <a:spcPct val="150000"/>
              </a:lnSpc>
            </a:pPr>
            <a:endParaRPr lang="zh-CN" altLang="en-US" sz="2400" dirty="0">
              <a:latin typeface="方正粗黑宋简体" panose="02000000000000000000" pitchFamily="2" charset="-122"/>
              <a:ea typeface="方正粗黑宋简体" panose="02000000000000000000" pitchFamily="2" charset="-122"/>
            </a:endParaRPr>
          </a:p>
        </p:txBody>
      </p:sp>
      <p:grpSp>
        <p:nvGrpSpPr>
          <p:cNvPr id="16" name="组合 26"/>
          <p:cNvGrpSpPr/>
          <p:nvPr/>
        </p:nvGrpSpPr>
        <p:grpSpPr>
          <a:xfrm>
            <a:off x="2451100" y="3086100"/>
            <a:ext cx="13869461" cy="6330950"/>
            <a:chOff x="2900" y="4098"/>
            <a:chExt cx="18628" cy="9970"/>
          </a:xfrm>
        </p:grpSpPr>
        <p:sp>
          <p:nvSpPr>
            <p:cNvPr id="17" name="object 22"/>
            <p:cNvSpPr txBox="1"/>
            <p:nvPr/>
          </p:nvSpPr>
          <p:spPr>
            <a:xfrm>
              <a:off x="2900" y="4098"/>
              <a:ext cx="5768" cy="7418"/>
            </a:xfrm>
            <a:prstGeom prst="rect">
              <a:avLst/>
            </a:prstGeom>
            <a:noFill/>
            <a:ln w="9525">
              <a:noFill/>
            </a:ln>
          </p:spPr>
          <p:txBody>
            <a:bodyPr lIns="0" tIns="93980" rIns="0" bIns="0" anchor="t">
              <a:spAutoFit/>
            </a:bodyPr>
            <a:lstStyle/>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引言</a:t>
              </a:r>
              <a:endParaRPr lang="en-US" altLang="zh-CN" sz="4000" dirty="0">
                <a:latin typeface="华文中宋" panose="02010600040101010101" pitchFamily="2" charset="-122"/>
                <a:ea typeface="华文中宋" panose="02010600040101010101" pitchFamily="2" charset="-122"/>
              </a:endParaRPr>
            </a:p>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项目概述</a:t>
              </a:r>
              <a:endParaRPr lang="en-US" altLang="zh-CN" sz="4000" dirty="0">
                <a:latin typeface="华文中宋" panose="02010600040101010101" pitchFamily="2" charset="-122"/>
                <a:ea typeface="华文中宋" panose="02010600040101010101" pitchFamily="2" charset="-122"/>
              </a:endParaRPr>
            </a:p>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实施计划</a:t>
              </a:r>
              <a:endParaRPr lang="en-US" altLang="zh-CN" sz="4000" dirty="0">
                <a:latin typeface="华文中宋" panose="02010600040101010101" pitchFamily="2" charset="-122"/>
                <a:ea typeface="华文中宋" panose="02010600040101010101" pitchFamily="2" charset="-122"/>
              </a:endParaRPr>
            </a:p>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支持条件</a:t>
              </a:r>
              <a:endParaRPr lang="en-US" altLang="zh-CN" sz="4000" dirty="0">
                <a:latin typeface="华文中宋" panose="02010600040101010101" pitchFamily="2" charset="-122"/>
                <a:ea typeface="华文中宋" panose="02010600040101010101" pitchFamily="2" charset="-122"/>
              </a:endParaRPr>
            </a:p>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专题计划要点</a:t>
              </a:r>
              <a:endParaRPr lang="en-US" altLang="zh-CN" sz="4000" dirty="0">
                <a:latin typeface="华文中宋" panose="02010600040101010101" pitchFamily="2" charset="-122"/>
                <a:ea typeface="华文中宋" panose="02010600040101010101" pitchFamily="2" charset="-122"/>
              </a:endParaRPr>
            </a:p>
          </p:txBody>
        </p:sp>
        <p:sp>
          <p:nvSpPr>
            <p:cNvPr id="18" name="左大括号 17"/>
            <p:cNvSpPr/>
            <p:nvPr/>
          </p:nvSpPr>
          <p:spPr>
            <a:xfrm>
              <a:off x="7997" y="5568"/>
              <a:ext cx="2907" cy="7965"/>
            </a:xfrm>
            <a:prstGeom prst="leftBrace">
              <a:avLst>
                <a:gd name="adj1" fmla="val 8333"/>
                <a:gd name="adj2" fmla="val 66612"/>
              </a:avLst>
            </a:prstGeom>
          </p:spPr>
          <p:style>
            <a:lnRef idx="1">
              <a:schemeClr val="dk1"/>
            </a:lnRef>
            <a:fillRef idx="0">
              <a:schemeClr val="dk1"/>
            </a:fillRef>
            <a:effectRef idx="0">
              <a:schemeClr val="dk1"/>
            </a:effectRef>
            <a:fontRef idx="minor">
              <a:schemeClr val="tx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tx1"/>
                </a:solidFill>
                <a:effectLst/>
                <a:uLnTx/>
                <a:uFillTx/>
                <a:latin typeface="+mn-lt"/>
                <a:ea typeface="+mn-ea"/>
                <a:cs typeface="+mn-cs"/>
              </a:endParaRPr>
            </a:p>
          </p:txBody>
        </p:sp>
        <p:sp>
          <p:nvSpPr>
            <p:cNvPr id="19" name="object 22"/>
            <p:cNvSpPr txBox="1"/>
            <p:nvPr/>
          </p:nvSpPr>
          <p:spPr>
            <a:xfrm>
              <a:off x="10648" y="6068"/>
              <a:ext cx="10880" cy="8000"/>
            </a:xfrm>
            <a:prstGeom prst="rect">
              <a:avLst/>
            </a:prstGeom>
            <a:noFill/>
            <a:ln w="9525">
              <a:noFill/>
            </a:ln>
          </p:spPr>
          <p:txBody>
            <a:bodyPr wrap="square" lIns="0" tIns="93980" rIns="0" bIns="0" anchor="t">
              <a:spAutoFit/>
            </a:bodyPr>
            <a:lstStyle/>
            <a:p>
              <a:pPr marL="12700">
                <a:lnSpc>
                  <a:spcPct val="150000"/>
                </a:lnSpc>
              </a:pPr>
              <a:r>
                <a:rPr lang="en-US" altLang="zh-CN" sz="3600" b="1" dirty="0">
                  <a:latin typeface="华文中宋" panose="02010600040101010101" pitchFamily="2" charset="-122"/>
                  <a:ea typeface="华文中宋" panose="02010600040101010101" pitchFamily="2" charset="-122"/>
                </a:rPr>
                <a:t>范围管理计划		</a:t>
              </a:r>
              <a:r>
                <a:rPr lang="zh-CN" altLang="en-US" sz="3600" b="1" dirty="0">
                  <a:latin typeface="华文中宋" panose="02010600040101010101" pitchFamily="2" charset="-122"/>
                  <a:ea typeface="华文中宋" panose="02010600040101010101" pitchFamily="2" charset="-122"/>
                </a:rPr>
                <a:t>时间管理计划</a:t>
              </a:r>
              <a:endParaRPr lang="en-US" altLang="zh-CN" sz="3600" b="1" dirty="0">
                <a:latin typeface="华文中宋" panose="02010600040101010101" pitchFamily="2" charset="-122"/>
                <a:ea typeface="华文中宋" panose="02010600040101010101" pitchFamily="2" charset="-122"/>
              </a:endParaRPr>
            </a:p>
            <a:p>
              <a:pPr marL="12700">
                <a:lnSpc>
                  <a:spcPct val="150000"/>
                </a:lnSpc>
              </a:pPr>
              <a:r>
                <a:rPr lang="en-US" altLang="zh-CN" sz="3600" b="1" dirty="0">
                  <a:latin typeface="华文中宋" panose="02010600040101010101" pitchFamily="2" charset="-122"/>
                  <a:ea typeface="华文中宋" panose="02010600040101010101" pitchFamily="2" charset="-122"/>
                </a:rPr>
                <a:t>成本管理计划		质量管理计划</a:t>
              </a:r>
              <a:endParaRPr lang="en-US" altLang="zh-CN" sz="3600" b="1" dirty="0">
                <a:latin typeface="华文中宋" panose="02010600040101010101" pitchFamily="2" charset="-122"/>
                <a:ea typeface="华文中宋" panose="02010600040101010101" pitchFamily="2" charset="-122"/>
              </a:endParaRPr>
            </a:p>
            <a:p>
              <a:pPr marL="12700">
                <a:lnSpc>
                  <a:spcPct val="150000"/>
                </a:lnSpc>
              </a:pPr>
              <a:r>
                <a:rPr lang="en-US" altLang="zh-CN" sz="3600" b="1" dirty="0">
                  <a:latin typeface="华文中宋" panose="02010600040101010101" pitchFamily="2" charset="-122"/>
                  <a:ea typeface="华文中宋" panose="02010600040101010101" pitchFamily="2" charset="-122"/>
                </a:rPr>
                <a:t>人力资源管理计划	</a:t>
              </a:r>
              <a:r>
                <a:rPr lang="zh-CN" altLang="en-US" sz="3600" b="1" dirty="0">
                  <a:latin typeface="华文中宋" panose="02010600040101010101" pitchFamily="2" charset="-122"/>
                  <a:ea typeface="华文中宋" panose="02010600040101010101" pitchFamily="2" charset="-122"/>
                </a:rPr>
                <a:t>沟通</a:t>
              </a:r>
              <a:r>
                <a:rPr lang="en-US" altLang="zh-CN" sz="3600" b="1" dirty="0">
                  <a:latin typeface="华文中宋" panose="02010600040101010101" pitchFamily="2" charset="-122"/>
                  <a:ea typeface="华文中宋" panose="02010600040101010101" pitchFamily="2" charset="-122"/>
                </a:rPr>
                <a:t>管理计划</a:t>
              </a:r>
              <a:endParaRPr lang="en-US" altLang="zh-CN" sz="3600" b="1" dirty="0">
                <a:latin typeface="华文中宋" panose="02010600040101010101" pitchFamily="2" charset="-122"/>
                <a:ea typeface="华文中宋" panose="02010600040101010101" pitchFamily="2" charset="-122"/>
              </a:endParaRPr>
            </a:p>
            <a:p>
              <a:pPr marL="12700">
                <a:lnSpc>
                  <a:spcPct val="150000"/>
                </a:lnSpc>
              </a:pPr>
              <a:r>
                <a:rPr lang="zh-CN" altLang="en-US" sz="3600" b="1" dirty="0">
                  <a:latin typeface="华文中宋" panose="02010600040101010101" pitchFamily="2" charset="-122"/>
                  <a:ea typeface="华文中宋" panose="02010600040101010101" pitchFamily="2" charset="-122"/>
                </a:rPr>
                <a:t>风险管理计划</a:t>
              </a:r>
              <a:r>
                <a:rPr lang="en-US" altLang="zh-CN" sz="3600" b="1" dirty="0">
                  <a:latin typeface="华文中宋" panose="02010600040101010101" pitchFamily="2" charset="-122"/>
                  <a:ea typeface="华文中宋" panose="02010600040101010101" pitchFamily="2" charset="-122"/>
                </a:rPr>
                <a:t>		配置管理计划</a:t>
              </a:r>
              <a:endParaRPr lang="en-US" altLang="zh-CN" sz="3600" b="1" dirty="0">
                <a:latin typeface="华文中宋" panose="02010600040101010101" pitchFamily="2" charset="-122"/>
                <a:ea typeface="华文中宋" panose="02010600040101010101" pitchFamily="2" charset="-122"/>
              </a:endParaRPr>
            </a:p>
            <a:p>
              <a:pPr marL="12700">
                <a:lnSpc>
                  <a:spcPct val="150000"/>
                </a:lnSpc>
              </a:pPr>
              <a:r>
                <a:rPr lang="zh-CN" altLang="en-US" sz="3600" b="1" dirty="0">
                  <a:latin typeface="华文中宋" panose="02010600040101010101" pitchFamily="2" charset="-122"/>
                  <a:ea typeface="华文中宋" panose="02010600040101010101" pitchFamily="2" charset="-122"/>
                </a:rPr>
                <a:t>采购管理计划</a:t>
              </a:r>
              <a:endParaRPr lang="en-US" altLang="zh-CN" sz="3600" b="1" dirty="0">
                <a:latin typeface="华文中宋" panose="02010600040101010101" pitchFamily="2" charset="-122"/>
                <a:ea typeface="华文中宋" panose="02010600040101010101" pitchFamily="2" charset="-122"/>
              </a:endParaRPr>
            </a:p>
            <a:p>
              <a:pPr marL="12700">
                <a:lnSpc>
                  <a:spcPct val="150000"/>
                </a:lnSpc>
              </a:pPr>
              <a:endParaRPr lang="en-US" altLang="zh-CN" sz="3600" b="1" dirty="0">
                <a:latin typeface="华文中宋" panose="02010600040101010101" pitchFamily="2" charset="-122"/>
                <a:ea typeface="华文中宋" panose="0201060004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4600575"/>
          </a:xfrm>
          <a:custGeom>
            <a:avLst/>
            <a:gdLst/>
            <a:ahLst/>
            <a:cxnLst/>
            <a:rect l="l" t="t" r="r" b="b"/>
            <a:pathLst>
              <a:path w="18288000" h="4600575">
                <a:moveTo>
                  <a:pt x="18287998" y="4600574"/>
                </a:moveTo>
                <a:lnTo>
                  <a:pt x="0" y="4600574"/>
                </a:lnTo>
                <a:lnTo>
                  <a:pt x="0" y="0"/>
                </a:lnTo>
                <a:lnTo>
                  <a:pt x="18287998" y="0"/>
                </a:lnTo>
                <a:lnTo>
                  <a:pt x="18287998" y="4600574"/>
                </a:lnTo>
                <a:close/>
              </a:path>
            </a:pathLst>
          </a:custGeom>
          <a:solidFill>
            <a:srgbClr val="F2F2F2"/>
          </a:solidFill>
        </p:spPr>
        <p:txBody>
          <a:bodyPr wrap="square" lIns="0" tIns="0" rIns="0" bIns="0" rtlCol="0"/>
          <a:lstStyle/>
          <a:p/>
        </p:txBody>
      </p:sp>
      <p:grpSp>
        <p:nvGrpSpPr>
          <p:cNvPr id="4" name="object 4"/>
          <p:cNvGrpSpPr/>
          <p:nvPr/>
        </p:nvGrpSpPr>
        <p:grpSpPr>
          <a:xfrm>
            <a:off x="9581481" y="0"/>
            <a:ext cx="8707120" cy="6059805"/>
            <a:chOff x="9581481" y="0"/>
            <a:chExt cx="8707120" cy="6059805"/>
          </a:xfrm>
        </p:grpSpPr>
        <p:pic>
          <p:nvPicPr>
            <p:cNvPr id="5" name="object 5"/>
            <p:cNvPicPr/>
            <p:nvPr/>
          </p:nvPicPr>
          <p:blipFill>
            <a:blip r:embed="rId1" cstate="print"/>
            <a:stretch>
              <a:fillRect/>
            </a:stretch>
          </p:blipFill>
          <p:spPr>
            <a:xfrm>
              <a:off x="10638039" y="0"/>
              <a:ext cx="7649960" cy="4013811"/>
            </a:xfrm>
            <a:prstGeom prst="rect">
              <a:avLst/>
            </a:prstGeom>
          </p:spPr>
        </p:pic>
        <p:pic>
          <p:nvPicPr>
            <p:cNvPr id="6" name="object 6"/>
            <p:cNvPicPr/>
            <p:nvPr/>
          </p:nvPicPr>
          <p:blipFill>
            <a:blip r:embed="rId2" cstate="print"/>
            <a:stretch>
              <a:fillRect/>
            </a:stretch>
          </p:blipFill>
          <p:spPr>
            <a:xfrm>
              <a:off x="9581481" y="0"/>
              <a:ext cx="1800224" cy="1301245"/>
            </a:xfrm>
            <a:prstGeom prst="rect">
              <a:avLst/>
            </a:prstGeom>
          </p:spPr>
        </p:pic>
        <p:pic>
          <p:nvPicPr>
            <p:cNvPr id="7" name="object 7"/>
            <p:cNvPicPr/>
            <p:nvPr/>
          </p:nvPicPr>
          <p:blipFill>
            <a:blip r:embed="rId3" cstate="print"/>
            <a:stretch>
              <a:fillRect/>
            </a:stretch>
          </p:blipFill>
          <p:spPr>
            <a:xfrm>
              <a:off x="15387239" y="3288119"/>
              <a:ext cx="2900759" cy="2771504"/>
            </a:xfrm>
            <a:prstGeom prst="rect">
              <a:avLst/>
            </a:prstGeom>
          </p:spPr>
        </p:pic>
      </p:grpSp>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
        <p:nvSpPr>
          <p:cNvPr id="25" name="object 19"/>
          <p:cNvSpPr>
            <a:spLocks noGrp="1"/>
          </p:cNvSpPr>
          <p:nvPr>
            <p:ph type="title"/>
          </p:nvPr>
        </p:nvSpPr>
        <p:spPr>
          <a:xfrm>
            <a:off x="609600" y="149225"/>
            <a:ext cx="11764962" cy="1557862"/>
          </a:xfrm>
        </p:spPr>
        <p:txBody>
          <a:bodyPr vert="horz" wrap="square" lIns="0" tIns="195580" rIns="0" bIns="0" anchor="t">
            <a:spAutoFit/>
          </a:bodyPr>
          <a:lstStyle/>
          <a:p>
            <a:pPr marL="584200" indent="-571500">
              <a:lnSpc>
                <a:spcPct val="129000"/>
              </a:lnSpc>
              <a:spcBef>
                <a:spcPts val="150"/>
              </a:spcBef>
              <a:buFont typeface="Wingdings" panose="05000000000000000000" pitchFamily="2" charset="2"/>
              <a:buChar char="n"/>
            </a:pPr>
            <a:r>
              <a:rPr lang="en-US" altLang="zh-CN" sz="3600" b="1" dirty="0">
                <a:solidFill>
                  <a:schemeClr val="tx2">
                    <a:lumMod val="60000"/>
                    <a:lumOff val="40000"/>
                  </a:schemeClr>
                </a:solidFill>
                <a:latin typeface="华文中宋" panose="02010600040101010101" pitchFamily="2" charset="-122"/>
                <a:ea typeface="华文中宋" panose="02010600040101010101" pitchFamily="2" charset="-122"/>
              </a:rPr>
              <a:t> </a:t>
            </a:r>
            <a:r>
              <a:rPr lang="en-US" altLang="zh-CN" sz="3600" b="1" dirty="0" err="1">
                <a:solidFill>
                  <a:schemeClr val="tx2">
                    <a:lumMod val="60000"/>
                    <a:lumOff val="40000"/>
                  </a:schemeClr>
                </a:solidFill>
                <a:latin typeface="华文中宋" panose="02010600040101010101" pitchFamily="2" charset="-122"/>
                <a:ea typeface="华文中宋" panose="02010600040101010101" pitchFamily="2" charset="-122"/>
              </a:rPr>
              <a:t>需移交用户的文件</a:t>
            </a:r>
            <a:br>
              <a:rPr lang="en-US" altLang="zh-CN" sz="3600" b="1" dirty="0">
                <a:solidFill>
                  <a:schemeClr val="tx2">
                    <a:lumMod val="60000"/>
                    <a:lumOff val="40000"/>
                  </a:schemeClr>
                </a:solidFill>
                <a:latin typeface="华文中宋" panose="02010600040101010101" pitchFamily="2" charset="-122"/>
                <a:ea typeface="华文中宋" panose="02010600040101010101" pitchFamily="2" charset="-122"/>
              </a:rPr>
            </a:br>
            <a:r>
              <a:rPr lang="en-US" altLang="zh-CN" sz="3600" b="1" dirty="0">
                <a:solidFill>
                  <a:schemeClr val="tx2">
                    <a:lumMod val="60000"/>
                    <a:lumOff val="40000"/>
                  </a:schemeClr>
                </a:solidFill>
                <a:latin typeface="华文中宋" panose="02010600040101010101" pitchFamily="2" charset="-122"/>
                <a:ea typeface="华文中宋" panose="02010600040101010101" pitchFamily="2" charset="-122"/>
              </a:rPr>
              <a:t> </a:t>
            </a:r>
            <a:endParaRPr lang="en-US" altLang="zh-CN" sz="3600" b="1" dirty="0">
              <a:solidFill>
                <a:schemeClr val="tx2">
                  <a:lumMod val="60000"/>
                  <a:lumOff val="40000"/>
                </a:schemeClr>
              </a:solidFill>
              <a:latin typeface="华文中宋" panose="02010600040101010101" pitchFamily="2" charset="-122"/>
              <a:ea typeface="华文中宋" panose="02010600040101010101" pitchFamily="2" charset="-122"/>
            </a:endParaRPr>
          </a:p>
        </p:txBody>
      </p:sp>
      <p:sp>
        <p:nvSpPr>
          <p:cNvPr id="26" name="object 18"/>
          <p:cNvSpPr txBox="1"/>
          <p:nvPr/>
        </p:nvSpPr>
        <p:spPr>
          <a:xfrm>
            <a:off x="13563600" y="8431213"/>
            <a:ext cx="5702300" cy="1568450"/>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6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2</a:t>
            </a:r>
            <a:r>
              <a:rPr kumimoji="0" lang="zh-CN" sz="6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项目概述</a:t>
            </a:r>
            <a:endParaRPr kumimoji="0" lang="zh-CN" sz="6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24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sz="24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endParaRPr kumimoji="0" lang="zh-CN" sz="24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graphicFrame>
        <p:nvGraphicFramePr>
          <p:cNvPr id="8" name="表格 7"/>
          <p:cNvGraphicFramePr/>
          <p:nvPr>
            <p:custDataLst>
              <p:tags r:id="rId5"/>
            </p:custDataLst>
          </p:nvPr>
        </p:nvGraphicFramePr>
        <p:xfrm>
          <a:off x="595778" y="1269639"/>
          <a:ext cx="10048875" cy="8769350"/>
        </p:xfrm>
        <a:graphic>
          <a:graphicData uri="http://schemas.openxmlformats.org/drawingml/2006/table">
            <a:tbl>
              <a:tblPr firstRow="1" bandRow="1">
                <a:tableStyleId>{5940675A-B579-460E-94D1-54222C63F5DA}</a:tableStyleId>
              </a:tblPr>
              <a:tblGrid>
                <a:gridCol w="2999740"/>
                <a:gridCol w="4572000"/>
                <a:gridCol w="2477135"/>
              </a:tblGrid>
              <a:tr h="585470">
                <a:tc>
                  <a:txBody>
                    <a:bodyPr/>
                    <a:p>
                      <a:pPr indent="0" algn="ctr">
                        <a:lnSpc>
                          <a:spcPct val="120000"/>
                        </a:lnSpc>
                        <a:spcBef>
                          <a:spcPts val="0"/>
                        </a:spcBef>
                        <a:spcAft>
                          <a:spcPts val="0"/>
                        </a:spcAft>
                        <a:buNone/>
                      </a:pPr>
                      <a:r>
                        <a:rPr lang="en-US" sz="1800" b="1" spc="130">
                          <a:solidFill>
                            <a:srgbClr val="FFFFFF"/>
                          </a:solidFill>
                          <a:latin typeface="微软雅黑" panose="020B0503020204020204" pitchFamily="34" charset="-122"/>
                          <a:ea typeface="微软雅黑" panose="020B0503020204020204" pitchFamily="34" charset="-122"/>
                        </a:rPr>
                        <a:t>移交阶段</a:t>
                      </a:r>
                      <a:endParaRPr lang="en-US" sz="1800" b="1" spc="130">
                        <a:solidFill>
                          <a:srgbClr val="FFFFFF"/>
                        </a:solidFill>
                        <a:latin typeface="微软雅黑" panose="020B0503020204020204" pitchFamily="34" charset="-122"/>
                        <a:ea typeface="微软雅黑" panose="020B0503020204020204" pitchFamily="34" charset="-122"/>
                      </a:endParaRPr>
                    </a:p>
                  </a:txBody>
                  <a:tcPr marL="177800" marR="177800" marT="107950" marB="107950" vert="horz" anchor="ctr">
                    <a:lnL>
                      <a:noFill/>
                    </a:lnL>
                    <a:lnR w="19050">
                      <a:solidFill>
                        <a:srgbClr val="FFFFFF"/>
                      </a:solidFill>
                      <a:prstDash val="solid"/>
                    </a:lnR>
                    <a:lnT>
                      <a:noFill/>
                    </a:lnT>
                    <a:lnB>
                      <a:noFill/>
                    </a:lnB>
                    <a:lnTlToBr>
                      <a:noFill/>
                    </a:lnTlToBr>
                    <a:lnBlToTr>
                      <a:noFill/>
                    </a:lnBlToTr>
                    <a:solidFill>
                      <a:srgbClr val="404040"/>
                    </a:solidFill>
                  </a:tcPr>
                </a:tc>
                <a:tc>
                  <a:txBody>
                    <a:bodyPr/>
                    <a:p>
                      <a:pPr indent="0" algn="ctr">
                        <a:lnSpc>
                          <a:spcPct val="120000"/>
                        </a:lnSpc>
                        <a:spcBef>
                          <a:spcPts val="0"/>
                        </a:spcBef>
                        <a:spcAft>
                          <a:spcPts val="0"/>
                        </a:spcAft>
                        <a:buNone/>
                      </a:pPr>
                      <a:r>
                        <a:rPr lang="en-US" sz="1800" b="1" spc="130">
                          <a:solidFill>
                            <a:srgbClr val="FFFFFF"/>
                          </a:solidFill>
                          <a:latin typeface="微软雅黑" panose="020B0503020204020204" pitchFamily="34" charset="-122"/>
                          <a:ea typeface="微软雅黑" panose="020B0503020204020204" pitchFamily="34" charset="-122"/>
                        </a:rPr>
                        <a:t>名称</a:t>
                      </a:r>
                      <a:endParaRPr lang="en-US" sz="1800" b="1" spc="130">
                        <a:solidFill>
                          <a:srgbClr val="FFFFFF"/>
                        </a:solidFill>
                        <a:latin typeface="微软雅黑" panose="020B0503020204020204" pitchFamily="34" charset="-122"/>
                        <a:ea typeface="微软雅黑" panose="020B0503020204020204" pitchFamily="34" charset="-122"/>
                      </a:endParaRPr>
                    </a:p>
                  </a:txBody>
                  <a:tcPr marL="177800" marR="177800" marT="107950" marB="107950" vert="horz"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E34D4D"/>
                    </a:solidFill>
                  </a:tcPr>
                </a:tc>
                <a:tc>
                  <a:txBody>
                    <a:bodyPr/>
                    <a:p>
                      <a:pPr indent="0" algn="ctr">
                        <a:lnSpc>
                          <a:spcPct val="120000"/>
                        </a:lnSpc>
                        <a:spcBef>
                          <a:spcPts val="0"/>
                        </a:spcBef>
                        <a:spcAft>
                          <a:spcPts val="0"/>
                        </a:spcAft>
                        <a:buNone/>
                      </a:pPr>
                      <a:r>
                        <a:rPr lang="en-US" sz="1800" b="1" spc="130">
                          <a:solidFill>
                            <a:srgbClr val="FFFFFF"/>
                          </a:solidFill>
                          <a:latin typeface="微软雅黑" panose="020B0503020204020204" pitchFamily="34" charset="-122"/>
                          <a:ea typeface="微软雅黑" panose="020B0503020204020204" pitchFamily="34" charset="-122"/>
                        </a:rPr>
                        <a:t>文档格式</a:t>
                      </a:r>
                      <a:endParaRPr lang="en-US" sz="1800" b="1" spc="130">
                        <a:solidFill>
                          <a:srgbClr val="FFFFFF"/>
                        </a:solidFill>
                        <a:latin typeface="微软雅黑" panose="020B0503020204020204" pitchFamily="34" charset="-122"/>
                        <a:ea typeface="微软雅黑" panose="020B0503020204020204" pitchFamily="34" charset="-122"/>
                      </a:endParaRPr>
                    </a:p>
                  </a:txBody>
                  <a:tcPr marL="177800" marR="177800" marT="107950" marB="107950" vert="horz" anchor="ctr">
                    <a:lnL w="19050">
                      <a:solidFill>
                        <a:srgbClr val="FFFFFF"/>
                      </a:solidFill>
                      <a:prstDash val="solid"/>
                    </a:lnL>
                    <a:lnR>
                      <a:noFill/>
                    </a:lnR>
                    <a:lnT>
                      <a:noFill/>
                    </a:lnT>
                    <a:lnB>
                      <a:noFill/>
                    </a:lnB>
                    <a:lnTlToBr>
                      <a:noFill/>
                    </a:lnTlToBr>
                    <a:lnBlToTr>
                      <a:noFill/>
                    </a:lnBlToTr>
                    <a:solidFill>
                      <a:srgbClr val="E34D4D"/>
                    </a:solidFill>
                  </a:tcPr>
                </a:tc>
              </a:tr>
              <a:tr h="545465">
                <a:tc rowSpan="3">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项目启动阶段</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a:noFill/>
                    </a:lnL>
                    <a:lnR w="6350">
                      <a:solidFill>
                        <a:srgbClr val="D9D9D9"/>
                      </a:solidFill>
                      <a:prstDash val="dash"/>
                    </a:lnR>
                    <a:lnT>
                      <a:noFill/>
                    </a:lnT>
                    <a:lnB w="6350">
                      <a:solidFill>
                        <a:srgbClr val="D9D9D9"/>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《项目章程》</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6350">
                      <a:solidFill>
                        <a:srgbClr val="D9D9D9"/>
                      </a:solidFill>
                      <a:prstDash val="dash"/>
                    </a:lnL>
                    <a:lnR w="6350">
                      <a:solidFill>
                        <a:srgbClr val="D9D9D9"/>
                      </a:solidFill>
                      <a:prstDash val="dash"/>
                    </a:lnR>
                    <a:lnT>
                      <a:noFill/>
                    </a:lnT>
                    <a:lnB w="6350">
                      <a:solidFill>
                        <a:srgbClr val="D9D9D9"/>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.doc</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6350">
                      <a:solidFill>
                        <a:srgbClr val="D9D9D9"/>
                      </a:solidFill>
                      <a:prstDash val="dash"/>
                    </a:lnL>
                    <a:lnR>
                      <a:noFill/>
                    </a:lnR>
                    <a:lnT>
                      <a:noFill/>
                    </a:lnT>
                    <a:lnB w="6350">
                      <a:solidFill>
                        <a:srgbClr val="D9D9D9"/>
                      </a:solidFill>
                      <a:prstDash val="dash"/>
                    </a:lnB>
                    <a:lnTlToBr>
                      <a:noFill/>
                    </a:lnTlToBr>
                    <a:lnBlToTr>
                      <a:noFill/>
                    </a:lnBlToTr>
                    <a:solidFill>
                      <a:srgbClr val="FFFFFF"/>
                    </a:solidFill>
                  </a:tcPr>
                </a:tc>
              </a:tr>
              <a:tr h="544830">
                <a:tc vMerge="1">
                  <a:tcPr>
                    <a:lnL>
                      <a:noFill/>
                    </a:lnL>
                    <a:lnR w="6350">
                      <a:solidFill>
                        <a:srgbClr val="D9D9D9"/>
                      </a:solidFill>
                      <a:prstDash val="dash"/>
                    </a:lnR>
                  </a:tcPr>
                </a:tc>
                <a:tc>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《可行性分析报告》</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.doc</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6350">
                      <a:solidFill>
                        <a:srgbClr val="D9D9D9"/>
                      </a:solidFill>
                      <a:prstDash val="dash"/>
                    </a:lnL>
                    <a:lnR>
                      <a:noFill/>
                    </a:lnR>
                    <a:lnT w="6350">
                      <a:solidFill>
                        <a:srgbClr val="D9D9D9"/>
                      </a:solidFill>
                      <a:prstDash val="dash"/>
                    </a:lnT>
                    <a:lnB w="6350">
                      <a:solidFill>
                        <a:srgbClr val="D9D9D9"/>
                      </a:solidFill>
                      <a:prstDash val="dash"/>
                    </a:lnB>
                    <a:lnTlToBr>
                      <a:noFill/>
                    </a:lnTlToBr>
                    <a:lnBlToTr>
                      <a:noFill/>
                    </a:lnBlToTr>
                    <a:solidFill>
                      <a:srgbClr val="FFFFFF"/>
                    </a:solidFill>
                  </a:tcPr>
                </a:tc>
              </a:tr>
              <a:tr h="546100">
                <a:tc vMerge="1">
                  <a:tcPr>
                    <a:lnL>
                      <a:noFill/>
                    </a:lnL>
                    <a:lnR w="6350">
                      <a:solidFill>
                        <a:srgbClr val="D9D9D9"/>
                      </a:solidFill>
                      <a:prstDash val="dash"/>
                    </a:lnR>
                    <a:lnB w="6350">
                      <a:solidFill>
                        <a:srgbClr val="D9D9D9"/>
                      </a:solidFill>
                      <a:prstDash val="dash"/>
                    </a:lnB>
                  </a:tcPr>
                </a:tc>
                <a:tc>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《项目前景与范围》</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.doc</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6350">
                      <a:solidFill>
                        <a:srgbClr val="D9D9D9"/>
                      </a:solidFill>
                      <a:prstDash val="dash"/>
                    </a:lnL>
                    <a:lnR>
                      <a:noFill/>
                    </a:lnR>
                    <a:lnT w="6350">
                      <a:solidFill>
                        <a:srgbClr val="D9D9D9"/>
                      </a:solidFill>
                      <a:prstDash val="dash"/>
                    </a:lnT>
                    <a:lnB w="6350">
                      <a:solidFill>
                        <a:srgbClr val="D9D9D9"/>
                      </a:solidFill>
                      <a:prstDash val="dash"/>
                    </a:lnB>
                    <a:lnTlToBr>
                      <a:noFill/>
                    </a:lnTlToBr>
                    <a:lnBlToTr>
                      <a:noFill/>
                    </a:lnBlToTr>
                    <a:solidFill>
                      <a:srgbClr val="FFFFFF"/>
                    </a:solidFill>
                  </a:tcPr>
                </a:tc>
              </a:tr>
              <a:tr h="545465">
                <a:tc rowSpan="5">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项目计划阶段</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《用户群分类》</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.doc</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6350">
                      <a:solidFill>
                        <a:srgbClr val="D9D9D9"/>
                      </a:solidFill>
                      <a:prstDash val="dash"/>
                    </a:lnL>
                    <a:lnR>
                      <a:noFill/>
                    </a:lnR>
                    <a:lnT w="6350">
                      <a:solidFill>
                        <a:srgbClr val="D9D9D9"/>
                      </a:solidFill>
                      <a:prstDash val="dash"/>
                    </a:lnT>
                    <a:lnB w="6350">
                      <a:solidFill>
                        <a:srgbClr val="D9D9D9"/>
                      </a:solidFill>
                      <a:prstDash val="dash"/>
                    </a:lnB>
                    <a:lnTlToBr>
                      <a:noFill/>
                    </a:lnTlToBr>
                    <a:lnBlToTr>
                      <a:noFill/>
                    </a:lnBlToTr>
                    <a:solidFill>
                      <a:srgbClr val="FFFFFF"/>
                    </a:solidFill>
                  </a:tcPr>
                </a:tc>
              </a:tr>
              <a:tr h="546100">
                <a:tc vMerge="1">
                  <a:tcPr>
                    <a:lnL>
                      <a:noFill/>
                    </a:lnL>
                    <a:lnR w="6350">
                      <a:solidFill>
                        <a:srgbClr val="D9D9D9"/>
                      </a:solidFill>
                      <a:prstDash val="dash"/>
                    </a:lnR>
                  </a:tcPr>
                </a:tc>
                <a:tc>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《需求工程项目计划》</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.doc</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6350">
                      <a:solidFill>
                        <a:srgbClr val="D9D9D9"/>
                      </a:solidFill>
                      <a:prstDash val="dash"/>
                    </a:lnL>
                    <a:lnR>
                      <a:noFill/>
                    </a:lnR>
                    <a:lnT w="6350">
                      <a:solidFill>
                        <a:srgbClr val="D9D9D9"/>
                      </a:solidFill>
                      <a:prstDash val="dash"/>
                    </a:lnT>
                    <a:lnB w="6350">
                      <a:solidFill>
                        <a:srgbClr val="D9D9D9"/>
                      </a:solidFill>
                      <a:prstDash val="dash"/>
                    </a:lnB>
                    <a:lnTlToBr>
                      <a:noFill/>
                    </a:lnTlToBr>
                    <a:lnBlToTr>
                      <a:noFill/>
                    </a:lnBlToTr>
                    <a:solidFill>
                      <a:srgbClr val="FFFFFF"/>
                    </a:solidFill>
                  </a:tcPr>
                </a:tc>
              </a:tr>
              <a:tr h="544830">
                <a:tc vMerge="1">
                  <a:tcPr>
                    <a:lnL>
                      <a:noFill/>
                    </a:lnL>
                    <a:lnR w="6350">
                      <a:solidFill>
                        <a:srgbClr val="D9D9D9"/>
                      </a:solidFill>
                      <a:prstDash val="dash"/>
                    </a:lnR>
                  </a:tcPr>
                </a:tc>
                <a:tc>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UML模型图</a:t>
                      </a:r>
                      <a:endParaRPr lang="en-US" sz="1600" b="0" spc="12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77800" marR="177800" marT="107950" marB="107950" vert="horz" anchor="ctr">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.jpg/.png</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6350">
                      <a:solidFill>
                        <a:srgbClr val="D9D9D9"/>
                      </a:solidFill>
                      <a:prstDash val="dash"/>
                    </a:lnL>
                    <a:lnR>
                      <a:noFill/>
                    </a:lnR>
                    <a:lnT w="6350">
                      <a:solidFill>
                        <a:srgbClr val="D9D9D9"/>
                      </a:solidFill>
                      <a:prstDash val="dash"/>
                    </a:lnT>
                    <a:lnB w="6350">
                      <a:solidFill>
                        <a:srgbClr val="D9D9D9"/>
                      </a:solidFill>
                      <a:prstDash val="dash"/>
                    </a:lnB>
                    <a:lnTlToBr>
                      <a:noFill/>
                    </a:lnTlToBr>
                    <a:lnBlToTr>
                      <a:noFill/>
                    </a:lnBlToTr>
                    <a:solidFill>
                      <a:srgbClr val="FFFFFF"/>
                    </a:solidFill>
                  </a:tcPr>
                </a:tc>
              </a:tr>
              <a:tr h="546100">
                <a:tc vMerge="1">
                  <a:tcPr>
                    <a:lnL>
                      <a:noFill/>
                    </a:lnL>
                    <a:lnR w="6350">
                      <a:solidFill>
                        <a:srgbClr val="D9D9D9"/>
                      </a:solidFill>
                      <a:prstDash val="dash"/>
                    </a:lnR>
                  </a:tcPr>
                </a:tc>
                <a:tc>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《需求跟踪能力矩阵》</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.xls</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6350">
                      <a:solidFill>
                        <a:srgbClr val="D9D9D9"/>
                      </a:solidFill>
                      <a:prstDash val="dash"/>
                    </a:lnL>
                    <a:lnR>
                      <a:noFill/>
                    </a:lnR>
                    <a:lnT w="6350">
                      <a:solidFill>
                        <a:srgbClr val="D9D9D9"/>
                      </a:solidFill>
                      <a:prstDash val="dash"/>
                    </a:lnT>
                    <a:lnB w="6350">
                      <a:solidFill>
                        <a:srgbClr val="D9D9D9"/>
                      </a:solidFill>
                      <a:prstDash val="dash"/>
                    </a:lnB>
                    <a:lnTlToBr>
                      <a:noFill/>
                    </a:lnTlToBr>
                    <a:lnBlToTr>
                      <a:noFill/>
                    </a:lnBlToTr>
                    <a:solidFill>
                      <a:srgbClr val="FFFFFF"/>
                    </a:solidFill>
                  </a:tcPr>
                </a:tc>
              </a:tr>
              <a:tr h="545465">
                <a:tc vMerge="1">
                  <a:tcPr>
                    <a:lnL>
                      <a:noFill/>
                    </a:lnL>
                    <a:lnR w="6350">
                      <a:solidFill>
                        <a:srgbClr val="D9D9D9"/>
                      </a:solidFill>
                      <a:prstDash val="dash"/>
                    </a:lnR>
                    <a:lnB w="6350">
                      <a:solidFill>
                        <a:srgbClr val="D9D9D9"/>
                      </a:solidFill>
                      <a:prstDash val="dash"/>
                    </a:lnB>
                  </a:tcPr>
                </a:tc>
                <a:tc>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《需求规格说明书》</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.doc</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6350">
                      <a:solidFill>
                        <a:srgbClr val="D9D9D9"/>
                      </a:solidFill>
                      <a:prstDash val="dash"/>
                    </a:lnL>
                    <a:lnR>
                      <a:noFill/>
                    </a:lnR>
                    <a:lnT w="6350">
                      <a:solidFill>
                        <a:srgbClr val="D9D9D9"/>
                      </a:solidFill>
                      <a:prstDash val="dash"/>
                    </a:lnT>
                    <a:lnB w="6350">
                      <a:solidFill>
                        <a:srgbClr val="D9D9D9"/>
                      </a:solidFill>
                      <a:prstDash val="dash"/>
                    </a:lnB>
                    <a:lnTlToBr>
                      <a:noFill/>
                    </a:lnTlToBr>
                    <a:lnBlToTr>
                      <a:noFill/>
                    </a:lnBlToTr>
                    <a:solidFill>
                      <a:srgbClr val="FFFFFF"/>
                    </a:solidFill>
                  </a:tcPr>
                </a:tc>
              </a:tr>
              <a:tr h="545465">
                <a:tc rowSpan="6">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项目控制阶段</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《测试用例》</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.doc</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6350">
                      <a:solidFill>
                        <a:srgbClr val="D9D9D9"/>
                      </a:solidFill>
                      <a:prstDash val="dash"/>
                    </a:lnL>
                    <a:lnR>
                      <a:noFill/>
                    </a:lnR>
                    <a:lnT w="6350">
                      <a:solidFill>
                        <a:srgbClr val="D9D9D9"/>
                      </a:solidFill>
                      <a:prstDash val="dash"/>
                    </a:lnT>
                    <a:lnB w="6350">
                      <a:solidFill>
                        <a:srgbClr val="D9D9D9"/>
                      </a:solidFill>
                      <a:prstDash val="dash"/>
                    </a:lnB>
                    <a:lnTlToBr>
                      <a:noFill/>
                    </a:lnTlToBr>
                    <a:lnBlToTr>
                      <a:noFill/>
                    </a:lnBlToTr>
                    <a:solidFill>
                      <a:srgbClr val="FFFFFF"/>
                    </a:solidFill>
                  </a:tcPr>
                </a:tc>
              </a:tr>
              <a:tr h="546100">
                <a:tc vMerge="1">
                  <a:tcPr>
                    <a:lnL>
                      <a:noFill/>
                    </a:lnL>
                    <a:lnR w="6350">
                      <a:solidFill>
                        <a:srgbClr val="D9D9D9"/>
                      </a:solidFill>
                      <a:prstDash val="dash"/>
                    </a:lnR>
                  </a:tcPr>
                </a:tc>
                <a:tc>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《用户手册》</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.doc</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6350">
                      <a:solidFill>
                        <a:srgbClr val="D9D9D9"/>
                      </a:solidFill>
                      <a:prstDash val="dash"/>
                    </a:lnL>
                    <a:lnR>
                      <a:noFill/>
                    </a:lnR>
                    <a:lnT w="6350">
                      <a:solidFill>
                        <a:srgbClr val="D9D9D9"/>
                      </a:solidFill>
                      <a:prstDash val="dash"/>
                    </a:lnT>
                    <a:lnB w="6350">
                      <a:solidFill>
                        <a:srgbClr val="D9D9D9"/>
                      </a:solidFill>
                      <a:prstDash val="dash"/>
                    </a:lnB>
                    <a:lnTlToBr>
                      <a:noFill/>
                    </a:lnTlToBr>
                    <a:lnBlToTr>
                      <a:noFill/>
                    </a:lnBlToTr>
                    <a:solidFill>
                      <a:srgbClr val="FFFFFF"/>
                    </a:solidFill>
                  </a:tcPr>
                </a:tc>
              </a:tr>
              <a:tr h="545465">
                <a:tc vMerge="1">
                  <a:tcPr>
                    <a:lnL>
                      <a:noFill/>
                    </a:lnL>
                    <a:lnR w="6350">
                      <a:solidFill>
                        <a:srgbClr val="D9D9D9"/>
                      </a:solidFill>
                      <a:prstDash val="dash"/>
                    </a:lnR>
                  </a:tcPr>
                </a:tc>
                <a:tc>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《需求变更影响分析》</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.doc</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6350">
                      <a:solidFill>
                        <a:srgbClr val="D9D9D9"/>
                      </a:solidFill>
                      <a:prstDash val="dash"/>
                    </a:lnL>
                    <a:lnR>
                      <a:noFill/>
                    </a:lnR>
                    <a:lnT w="6350">
                      <a:solidFill>
                        <a:srgbClr val="D9D9D9"/>
                      </a:solidFill>
                      <a:prstDash val="dash"/>
                    </a:lnT>
                    <a:lnB w="6350">
                      <a:solidFill>
                        <a:srgbClr val="D9D9D9"/>
                      </a:solidFill>
                      <a:prstDash val="dash"/>
                    </a:lnB>
                    <a:lnTlToBr>
                      <a:noFill/>
                    </a:lnTlToBr>
                    <a:lnBlToTr>
                      <a:noFill/>
                    </a:lnBlToTr>
                    <a:solidFill>
                      <a:srgbClr val="FFFFFF"/>
                    </a:solidFill>
                  </a:tcPr>
                </a:tc>
              </a:tr>
              <a:tr h="545465">
                <a:tc vMerge="1">
                  <a:tcPr>
                    <a:lnL>
                      <a:noFill/>
                    </a:lnL>
                    <a:lnR w="6350">
                      <a:solidFill>
                        <a:srgbClr val="D9D9D9"/>
                      </a:solidFill>
                      <a:prstDash val="dash"/>
                    </a:lnR>
                  </a:tcPr>
                </a:tc>
                <a:tc>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《需求变更跟踪》</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.doc</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6350">
                      <a:solidFill>
                        <a:srgbClr val="D9D9D9"/>
                      </a:solidFill>
                      <a:prstDash val="dash"/>
                    </a:lnL>
                    <a:lnR>
                      <a:noFill/>
                    </a:lnR>
                    <a:lnT w="6350">
                      <a:solidFill>
                        <a:srgbClr val="D9D9D9"/>
                      </a:solidFill>
                      <a:prstDash val="dash"/>
                    </a:lnT>
                    <a:lnB w="6350">
                      <a:solidFill>
                        <a:srgbClr val="D9D9D9"/>
                      </a:solidFill>
                      <a:prstDash val="dash"/>
                    </a:lnB>
                    <a:lnTlToBr>
                      <a:noFill/>
                    </a:lnTlToBr>
                    <a:lnBlToTr>
                      <a:noFill/>
                    </a:lnBlToTr>
                    <a:solidFill>
                      <a:srgbClr val="FFFFFF"/>
                    </a:solidFill>
                  </a:tcPr>
                </a:tc>
              </a:tr>
              <a:tr h="545465">
                <a:tc vMerge="1">
                  <a:tcPr>
                    <a:lnL>
                      <a:noFill/>
                    </a:lnL>
                    <a:lnR w="6350">
                      <a:solidFill>
                        <a:srgbClr val="D9D9D9"/>
                      </a:solidFill>
                      <a:prstDash val="dash"/>
                    </a:lnR>
                  </a:tcPr>
                </a:tc>
                <a:tc>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《需求变更历史记录》</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.doc</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6350">
                      <a:solidFill>
                        <a:srgbClr val="D9D9D9"/>
                      </a:solidFill>
                      <a:prstDash val="dash"/>
                    </a:lnL>
                    <a:lnR>
                      <a:noFill/>
                    </a:lnR>
                    <a:lnT w="6350">
                      <a:solidFill>
                        <a:srgbClr val="D9D9D9"/>
                      </a:solidFill>
                      <a:prstDash val="dash"/>
                    </a:lnT>
                    <a:lnB w="6350">
                      <a:solidFill>
                        <a:srgbClr val="D9D9D9"/>
                      </a:solidFill>
                      <a:prstDash val="dash"/>
                    </a:lnB>
                    <a:lnTlToBr>
                      <a:noFill/>
                    </a:lnTlToBr>
                    <a:lnBlToTr>
                      <a:noFill/>
                    </a:lnBlToTr>
                    <a:solidFill>
                      <a:srgbClr val="FFFFFF"/>
                    </a:solidFill>
                  </a:tcPr>
                </a:tc>
              </a:tr>
              <a:tr h="546100">
                <a:tc vMerge="1">
                  <a:tcPr>
                    <a:lnL>
                      <a:noFill/>
                    </a:lnL>
                    <a:lnR w="6350">
                      <a:solidFill>
                        <a:srgbClr val="D9D9D9"/>
                      </a:solidFill>
                      <a:prstDash val="dash"/>
                    </a:lnR>
                    <a:lnB w="6350">
                      <a:solidFill>
                        <a:srgbClr val="D9D9D9"/>
                      </a:solidFill>
                      <a:prstDash val="dash"/>
                    </a:lnB>
                  </a:tcPr>
                </a:tc>
                <a:tc>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《需求变更文档》</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.doc</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6350">
                      <a:solidFill>
                        <a:srgbClr val="D9D9D9"/>
                      </a:solidFill>
                      <a:prstDash val="dash"/>
                    </a:lnL>
                    <a:lnR>
                      <a:noFill/>
                    </a:lnR>
                    <a:lnT w="6350">
                      <a:solidFill>
                        <a:srgbClr val="D9D9D9"/>
                      </a:solidFill>
                      <a:prstDash val="dash"/>
                    </a:lnT>
                    <a:lnB w="6350">
                      <a:solidFill>
                        <a:srgbClr val="D9D9D9"/>
                      </a:solidFill>
                      <a:prstDash val="dash"/>
                    </a:lnB>
                    <a:lnTlToBr>
                      <a:noFill/>
                    </a:lnTlToBr>
                    <a:lnBlToTr>
                      <a:noFill/>
                    </a:lnBlToTr>
                    <a:solidFill>
                      <a:srgbClr val="FFFFFF"/>
                    </a:solidFill>
                  </a:tcPr>
                </a:tc>
              </a:tr>
              <a:tr h="545465">
                <a:tc>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项目收尾阶段</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a:noFill/>
                    </a:lnL>
                    <a:lnR w="6350">
                      <a:solidFill>
                        <a:srgbClr val="D9D9D9"/>
                      </a:solidFill>
                      <a:prstDash val="dash"/>
                    </a:lnR>
                    <a:lnT w="6350">
                      <a:solidFill>
                        <a:srgbClr val="D9D9D9"/>
                      </a:solidFill>
                      <a:prstDash val="dash"/>
                    </a:lnT>
                    <a:lnB w="19050">
                      <a:solidFill>
                        <a:srgbClr val="E34D4D"/>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《项目总结报告》</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6350">
                      <a:solidFill>
                        <a:srgbClr val="D9D9D9"/>
                      </a:solidFill>
                      <a:prstDash val="dash"/>
                    </a:lnL>
                    <a:lnR w="6350">
                      <a:solidFill>
                        <a:srgbClr val="D9D9D9"/>
                      </a:solidFill>
                      <a:prstDash val="dash"/>
                    </a:lnR>
                    <a:lnT w="6350">
                      <a:solidFill>
                        <a:srgbClr val="D9D9D9"/>
                      </a:solidFill>
                      <a:prstDash val="dash"/>
                    </a:lnT>
                    <a:lnB w="19050">
                      <a:solidFill>
                        <a:srgbClr val="E34D4D"/>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600" b="0" spc="120">
                          <a:solidFill>
                            <a:srgbClr val="404040"/>
                          </a:solidFill>
                          <a:latin typeface="微软雅黑" panose="020B0503020204020204" pitchFamily="34" charset="-122"/>
                          <a:ea typeface="微软雅黑" panose="020B0503020204020204" pitchFamily="34" charset="-122"/>
                        </a:rPr>
                        <a:t>.doc</a:t>
                      </a:r>
                      <a:endParaRPr lang="en-US" sz="1600" b="0" spc="120">
                        <a:solidFill>
                          <a:srgbClr val="404040"/>
                        </a:solidFill>
                        <a:latin typeface="微软雅黑" panose="020B0503020204020204" pitchFamily="34" charset="-122"/>
                        <a:ea typeface="微软雅黑" panose="020B0503020204020204" pitchFamily="34" charset="-122"/>
                      </a:endParaRPr>
                    </a:p>
                  </a:txBody>
                  <a:tcPr marL="177800" marR="177800" marT="107950" marB="107950" vert="horz" anchor="ctr">
                    <a:lnL w="6350">
                      <a:solidFill>
                        <a:srgbClr val="D9D9D9"/>
                      </a:solidFill>
                      <a:prstDash val="dash"/>
                    </a:lnL>
                    <a:lnR>
                      <a:noFill/>
                    </a:lnR>
                    <a:lnT w="6350">
                      <a:solidFill>
                        <a:srgbClr val="D9D9D9"/>
                      </a:solidFill>
                      <a:prstDash val="dash"/>
                    </a:lnT>
                    <a:lnB w="19050">
                      <a:solidFill>
                        <a:srgbClr val="E34D4D"/>
                      </a:solidFill>
                      <a:prstDash val="solid"/>
                    </a:lnB>
                    <a:lnTlToBr>
                      <a:noFill/>
                    </a:lnTlToBr>
                    <a:lnBlToTr>
                      <a:noFill/>
                    </a:lnBlToTr>
                    <a:solidFill>
                      <a:srgbClr val="FFFFFF"/>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4600575"/>
          </a:xfrm>
          <a:custGeom>
            <a:avLst/>
            <a:gdLst/>
            <a:ahLst/>
            <a:cxnLst/>
            <a:rect l="l" t="t" r="r" b="b"/>
            <a:pathLst>
              <a:path w="18288000" h="4600575">
                <a:moveTo>
                  <a:pt x="18287998" y="4600574"/>
                </a:moveTo>
                <a:lnTo>
                  <a:pt x="0" y="4600574"/>
                </a:lnTo>
                <a:lnTo>
                  <a:pt x="0" y="0"/>
                </a:lnTo>
                <a:lnTo>
                  <a:pt x="18287998" y="0"/>
                </a:lnTo>
                <a:lnTo>
                  <a:pt x="18287998" y="4600574"/>
                </a:lnTo>
                <a:close/>
              </a:path>
            </a:pathLst>
          </a:custGeom>
          <a:solidFill>
            <a:srgbClr val="F2F2F2"/>
          </a:solidFill>
        </p:spPr>
        <p:txBody>
          <a:bodyPr wrap="square" lIns="0" tIns="0" rIns="0" bIns="0" rtlCol="0"/>
          <a:lstStyle/>
          <a:p/>
        </p:txBody>
      </p:sp>
      <p:grpSp>
        <p:nvGrpSpPr>
          <p:cNvPr id="4" name="object 4"/>
          <p:cNvGrpSpPr/>
          <p:nvPr/>
        </p:nvGrpSpPr>
        <p:grpSpPr>
          <a:xfrm>
            <a:off x="9581481" y="0"/>
            <a:ext cx="8707120" cy="6059805"/>
            <a:chOff x="9581481" y="0"/>
            <a:chExt cx="8707120" cy="6059805"/>
          </a:xfrm>
        </p:grpSpPr>
        <p:pic>
          <p:nvPicPr>
            <p:cNvPr id="5" name="object 5"/>
            <p:cNvPicPr/>
            <p:nvPr/>
          </p:nvPicPr>
          <p:blipFill>
            <a:blip r:embed="rId1" cstate="print"/>
            <a:stretch>
              <a:fillRect/>
            </a:stretch>
          </p:blipFill>
          <p:spPr>
            <a:xfrm>
              <a:off x="10638039" y="0"/>
              <a:ext cx="7649960" cy="4013811"/>
            </a:xfrm>
            <a:prstGeom prst="rect">
              <a:avLst/>
            </a:prstGeom>
          </p:spPr>
        </p:pic>
        <p:pic>
          <p:nvPicPr>
            <p:cNvPr id="6" name="object 6"/>
            <p:cNvPicPr/>
            <p:nvPr/>
          </p:nvPicPr>
          <p:blipFill>
            <a:blip r:embed="rId2" cstate="print"/>
            <a:stretch>
              <a:fillRect/>
            </a:stretch>
          </p:blipFill>
          <p:spPr>
            <a:xfrm>
              <a:off x="9581481" y="0"/>
              <a:ext cx="1800224" cy="1301245"/>
            </a:xfrm>
            <a:prstGeom prst="rect">
              <a:avLst/>
            </a:prstGeom>
          </p:spPr>
        </p:pic>
        <p:pic>
          <p:nvPicPr>
            <p:cNvPr id="7" name="object 7"/>
            <p:cNvPicPr/>
            <p:nvPr/>
          </p:nvPicPr>
          <p:blipFill>
            <a:blip r:embed="rId3" cstate="print"/>
            <a:stretch>
              <a:fillRect/>
            </a:stretch>
          </p:blipFill>
          <p:spPr>
            <a:xfrm>
              <a:off x="15387239" y="3288119"/>
              <a:ext cx="2900759" cy="2771504"/>
            </a:xfrm>
            <a:prstGeom prst="rect">
              <a:avLst/>
            </a:prstGeom>
          </p:spPr>
        </p:pic>
      </p:grpSp>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
        <p:nvSpPr>
          <p:cNvPr id="25" name="object 19"/>
          <p:cNvSpPr>
            <a:spLocks noGrp="1"/>
          </p:cNvSpPr>
          <p:nvPr>
            <p:ph type="title"/>
          </p:nvPr>
        </p:nvSpPr>
        <p:spPr>
          <a:xfrm>
            <a:off x="609600" y="149225"/>
            <a:ext cx="11764962" cy="1623695"/>
          </a:xfrm>
        </p:spPr>
        <p:txBody>
          <a:bodyPr vert="horz" wrap="square" lIns="0" tIns="195580" rIns="0" bIns="0" anchor="t">
            <a:spAutoFit/>
          </a:bodyPr>
          <a:lstStyle/>
          <a:p>
            <a:pPr marL="584200" indent="-571500">
              <a:lnSpc>
                <a:spcPct val="129000"/>
              </a:lnSpc>
              <a:spcBef>
                <a:spcPts val="150"/>
              </a:spcBef>
              <a:buFont typeface="Wingdings" panose="05000000000000000000" pitchFamily="2" charset="2"/>
              <a:buChar char="n"/>
            </a:pPr>
            <a:r>
              <a:rPr lang="en-US" altLang="zh-CN" sz="3600" b="1" dirty="0">
                <a:solidFill>
                  <a:schemeClr val="tx2">
                    <a:lumMod val="60000"/>
                    <a:lumOff val="40000"/>
                  </a:schemeClr>
                </a:solidFill>
                <a:latin typeface="华文中宋" panose="02010600040101010101" pitchFamily="2" charset="-122"/>
                <a:ea typeface="华文中宋" panose="02010600040101010101" pitchFamily="2" charset="-122"/>
              </a:rPr>
              <a:t> </a:t>
            </a:r>
            <a:r>
              <a:rPr lang="zh-CN" altLang="en-US" sz="3600" b="1" dirty="0" err="1">
                <a:solidFill>
                  <a:schemeClr val="tx2">
                    <a:lumMod val="60000"/>
                    <a:lumOff val="40000"/>
                  </a:schemeClr>
                </a:solidFill>
                <a:latin typeface="华文中宋" panose="02010600040101010101" pitchFamily="2" charset="-122"/>
                <a:ea typeface="华文中宋" panose="02010600040101010101" pitchFamily="2" charset="-122"/>
              </a:rPr>
              <a:t>非移交产品</a:t>
            </a:r>
            <a:br>
              <a:rPr lang="en-US" altLang="zh-CN" sz="3600" b="1" dirty="0">
                <a:solidFill>
                  <a:schemeClr val="tx2">
                    <a:lumMod val="60000"/>
                    <a:lumOff val="40000"/>
                  </a:schemeClr>
                </a:solidFill>
                <a:latin typeface="华文中宋" panose="02010600040101010101" pitchFamily="2" charset="-122"/>
                <a:ea typeface="华文中宋" panose="02010600040101010101" pitchFamily="2" charset="-122"/>
              </a:rPr>
            </a:br>
            <a:r>
              <a:rPr lang="en-US" altLang="zh-CN" sz="3600" b="1" dirty="0">
                <a:solidFill>
                  <a:schemeClr val="tx2">
                    <a:lumMod val="60000"/>
                    <a:lumOff val="40000"/>
                  </a:schemeClr>
                </a:solidFill>
                <a:latin typeface="华文中宋" panose="02010600040101010101" pitchFamily="2" charset="-122"/>
                <a:ea typeface="华文中宋" panose="02010600040101010101" pitchFamily="2" charset="-122"/>
              </a:rPr>
              <a:t> </a:t>
            </a:r>
            <a:endParaRPr lang="en-US" altLang="zh-CN" sz="3600" b="1" dirty="0">
              <a:solidFill>
                <a:schemeClr val="tx2">
                  <a:lumMod val="60000"/>
                  <a:lumOff val="40000"/>
                </a:schemeClr>
              </a:solidFill>
              <a:latin typeface="华文中宋" panose="02010600040101010101" pitchFamily="2" charset="-122"/>
              <a:ea typeface="华文中宋" panose="02010600040101010101" pitchFamily="2" charset="-122"/>
            </a:endParaRPr>
          </a:p>
        </p:txBody>
      </p:sp>
      <p:sp>
        <p:nvSpPr>
          <p:cNvPr id="26" name="object 18"/>
          <p:cNvSpPr txBox="1"/>
          <p:nvPr/>
        </p:nvSpPr>
        <p:spPr>
          <a:xfrm>
            <a:off x="13563600" y="8431213"/>
            <a:ext cx="5702300" cy="1568450"/>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6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2</a:t>
            </a:r>
            <a:r>
              <a:rPr kumimoji="0" lang="zh-CN" sz="6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项目概述</a:t>
            </a:r>
            <a:endParaRPr kumimoji="0" lang="zh-CN" sz="6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24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sz="24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endParaRPr kumimoji="0" lang="zh-CN" sz="24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graphicFrame>
        <p:nvGraphicFramePr>
          <p:cNvPr id="3" name="表格 2"/>
          <p:cNvGraphicFramePr/>
          <p:nvPr>
            <p:custDataLst>
              <p:tags r:id="rId5"/>
            </p:custDataLst>
          </p:nvPr>
        </p:nvGraphicFramePr>
        <p:xfrm>
          <a:off x="445135" y="1558925"/>
          <a:ext cx="11593830" cy="7680325"/>
        </p:xfrm>
        <a:graphic>
          <a:graphicData uri="http://schemas.openxmlformats.org/drawingml/2006/table">
            <a:tbl>
              <a:tblPr firstRow="1" bandRow="1">
                <a:tableStyleId>{5940675A-B579-460E-94D1-54222C63F5DA}</a:tableStyleId>
              </a:tblPr>
              <a:tblGrid>
                <a:gridCol w="4387850"/>
                <a:gridCol w="7205980"/>
              </a:tblGrid>
              <a:tr h="683895">
                <a:tc>
                  <a:txBody>
                    <a:bodyPr/>
                    <a:p>
                      <a:pPr indent="0" algn="ctr">
                        <a:buNone/>
                      </a:pPr>
                      <a:r>
                        <a:rPr lang="en-US" sz="2800" b="0">
                          <a:solidFill>
                            <a:srgbClr val="FFFFFF"/>
                          </a:solidFill>
                          <a:latin typeface="宋体" panose="02010600030101010101" pitchFamily="2" charset="-122"/>
                          <a:ea typeface="宋体" panose="02010600030101010101" pitchFamily="2" charset="-122"/>
                          <a:cs typeface="宋体" panose="02010600030101010101" pitchFamily="2" charset="-122"/>
                        </a:rPr>
                        <a:t>非移交产品</a:t>
                      </a:r>
                      <a:endParaRPr lang="en-US" altLang="en-US" sz="28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404040"/>
                    </a:solidFill>
                  </a:tcPr>
                </a:tc>
                <a:tc>
                  <a:txBody>
                    <a:bodyPr/>
                    <a:p>
                      <a:pPr indent="0" algn="l">
                        <a:buNone/>
                      </a:pPr>
                      <a:r>
                        <a:rPr lang="en-US" sz="2800" b="0">
                          <a:solidFill>
                            <a:srgbClr val="FFFFFF"/>
                          </a:solidFill>
                          <a:latin typeface="宋体" panose="02010600030101010101" pitchFamily="2" charset="-122"/>
                          <a:ea typeface="宋体" panose="02010600030101010101" pitchFamily="2" charset="-122"/>
                          <a:cs typeface="宋体" panose="02010600030101010101" pitchFamily="2" charset="-122"/>
                        </a:rPr>
                        <a:t>               产品说明</a:t>
                      </a:r>
                      <a:endParaRPr lang="en-US" altLang="en-US" sz="28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E34D4D"/>
                    </a:solidFill>
                  </a:tcPr>
                </a:tc>
              </a:tr>
              <a:tr h="1482090">
                <a:tc>
                  <a:txBody>
                    <a:bodyPr/>
                    <a:p>
                      <a:pPr indent="0" algn="ctr">
                        <a:buNone/>
                      </a:pPr>
                      <a:r>
                        <a:rPr lang="en-US" sz="2800" b="0">
                          <a:solidFill>
                            <a:srgbClr val="404040"/>
                          </a:solidFill>
                          <a:latin typeface="宋体" panose="02010600030101010101" pitchFamily="2" charset="-122"/>
                          <a:ea typeface="宋体" panose="02010600030101010101" pitchFamily="2" charset="-122"/>
                          <a:cs typeface="宋体" panose="02010600030101010101" pitchFamily="2" charset="-122"/>
                        </a:rPr>
                        <a:t> 甘特图</a:t>
                      </a:r>
                      <a:endParaRPr lang="en-US" altLang="en-US" sz="28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FFFFFF"/>
                    </a:solidFill>
                  </a:tcPr>
                </a:tc>
                <a:tc>
                  <a:txBody>
                    <a:bodyPr/>
                    <a:p>
                      <a:pPr indent="0" algn="ctr">
                        <a:buNone/>
                      </a:pPr>
                      <a:r>
                        <a:rPr lang="en-US" sz="2800" b="0">
                          <a:solidFill>
                            <a:srgbClr val="404040"/>
                          </a:solidFill>
                          <a:latin typeface="宋体" panose="02010600030101010101" pitchFamily="2" charset="-122"/>
                          <a:ea typeface="宋体" panose="02010600030101010101" pitchFamily="2" charset="-122"/>
                          <a:cs typeface="宋体" panose="02010600030101010101" pitchFamily="2" charset="-122"/>
                        </a:rPr>
                        <a:t> 在项目过程中</a:t>
                      </a:r>
                      <a:r>
                        <a:rPr lang="zh-CN" altLang="en-US" sz="2800" b="0">
                          <a:solidFill>
                            <a:srgbClr val="404040"/>
                          </a:solidFill>
                          <a:latin typeface="宋体" panose="02010600030101010101" pitchFamily="2" charset="-122"/>
                          <a:ea typeface="宋体" panose="02010600030101010101" pitchFamily="2" charset="-122"/>
                          <a:cs typeface="宋体" panose="02010600030101010101" pitchFamily="2" charset="-122"/>
                        </a:rPr>
                        <a:t>详细</a:t>
                      </a:r>
                      <a:r>
                        <a:rPr lang="en-US" sz="2800" b="0">
                          <a:solidFill>
                            <a:srgbClr val="404040"/>
                          </a:solidFill>
                          <a:latin typeface="宋体" panose="02010600030101010101" pitchFamily="2" charset="-122"/>
                          <a:ea typeface="宋体" panose="02010600030101010101" pitchFamily="2" charset="-122"/>
                          <a:cs typeface="宋体" panose="02010600030101010101" pitchFamily="2" charset="-122"/>
                        </a:rPr>
                        <a:t>的工作安排情况</a:t>
                      </a:r>
                      <a:r>
                        <a:rPr lang="en-US" sz="2800" b="0">
                          <a:solidFill>
                            <a:srgbClr val="404040"/>
                          </a:solidFill>
                          <a:latin typeface="Times New Roman" panose="02020603050405020304" charset="0"/>
                          <a:cs typeface="Times New Roman" panose="02020603050405020304" charset="0"/>
                        </a:rPr>
                        <a:t> </a:t>
                      </a:r>
                      <a:endParaRPr lang="zh-CN" altLang="en-US" sz="2800" b="0">
                        <a:solidFill>
                          <a:srgbClr val="404040"/>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FFFFFF"/>
                    </a:solidFill>
                  </a:tcPr>
                </a:tc>
              </a:tr>
              <a:tr h="1479550">
                <a:tc>
                  <a:txBody>
                    <a:bodyPr/>
                    <a:p>
                      <a:pPr indent="0" algn="ctr">
                        <a:buNone/>
                      </a:pPr>
                      <a:r>
                        <a:rPr lang="en-US" sz="2800" b="0">
                          <a:solidFill>
                            <a:srgbClr val="404040"/>
                          </a:solidFill>
                          <a:latin typeface="宋体" panose="02010600030101010101" pitchFamily="2" charset="-122"/>
                          <a:ea typeface="宋体" panose="02010600030101010101" pitchFamily="2" charset="-122"/>
                          <a:cs typeface="宋体" panose="02010600030101010101" pitchFamily="2" charset="-122"/>
                        </a:rPr>
                        <a:t> 会议纪要 </a:t>
                      </a:r>
                      <a:endParaRPr lang="en-US" altLang="en-US" sz="28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F2F2F2"/>
                    </a:solidFill>
                  </a:tcPr>
                </a:tc>
                <a:tc>
                  <a:txBody>
                    <a:bodyPr/>
                    <a:p>
                      <a:pPr indent="0" algn="ctr">
                        <a:buNone/>
                      </a:pPr>
                      <a:r>
                        <a:rPr lang="en-US" sz="2800" b="0">
                          <a:solidFill>
                            <a:srgbClr val="404040"/>
                          </a:solidFill>
                          <a:latin typeface="宋体" panose="02010600030101010101" pitchFamily="2" charset="-122"/>
                          <a:ea typeface="宋体" panose="02010600030101010101" pitchFamily="2" charset="-122"/>
                          <a:cs typeface="宋体" panose="02010600030101010101" pitchFamily="2" charset="-122"/>
                        </a:rPr>
                        <a:t> 包含每周例会、临时会议、评审会议等的会议内容，是小组内的讨论结果</a:t>
                      </a:r>
                      <a:endParaRPr lang="en-US" altLang="en-US" sz="28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F2F2F2"/>
                    </a:solidFill>
                  </a:tcPr>
                </a:tc>
              </a:tr>
              <a:tr h="1482090">
                <a:tc>
                  <a:txBody>
                    <a:bodyPr/>
                    <a:p>
                      <a:pPr indent="0" algn="ctr">
                        <a:buNone/>
                      </a:pPr>
                      <a:r>
                        <a:rPr lang="en-US" sz="2800" b="0">
                          <a:solidFill>
                            <a:srgbClr val="404040"/>
                          </a:solidFill>
                          <a:latin typeface="宋体" panose="02010600030101010101" pitchFamily="2" charset="-122"/>
                          <a:ea typeface="宋体" panose="02010600030101010101" pitchFamily="2" charset="-122"/>
                          <a:cs typeface="宋体" panose="02010600030101010101" pitchFamily="2" charset="-122"/>
                        </a:rPr>
                        <a:t> 数据字典 </a:t>
                      </a:r>
                      <a:endParaRPr lang="en-US" altLang="en-US" sz="28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FFFFFF"/>
                    </a:solidFill>
                  </a:tcPr>
                </a:tc>
                <a:tc>
                  <a:txBody>
                    <a:bodyPr/>
                    <a:p>
                      <a:pPr indent="0" algn="ctr">
                        <a:buNone/>
                      </a:pPr>
                      <a:r>
                        <a:rPr lang="en-US" sz="2800" b="0">
                          <a:solidFill>
                            <a:srgbClr val="404040"/>
                          </a:solidFill>
                          <a:latin typeface="宋体" panose="02010600030101010101" pitchFamily="2" charset="-122"/>
                          <a:ea typeface="宋体" panose="02010600030101010101" pitchFamily="2" charset="-122"/>
                          <a:cs typeface="宋体" panose="02010600030101010101" pitchFamily="2" charset="-122"/>
                        </a:rPr>
                        <a:t> UML图绘制过程中的辅助工具</a:t>
                      </a:r>
                      <a:endParaRPr lang="en-US" altLang="en-US" sz="28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FFFFFF"/>
                    </a:solidFill>
                  </a:tcPr>
                </a:tc>
              </a:tr>
              <a:tr h="1481455">
                <a:tc>
                  <a:txBody>
                    <a:bodyPr/>
                    <a:p>
                      <a:pPr indent="0" algn="ctr">
                        <a:buNone/>
                      </a:pPr>
                      <a:r>
                        <a:rPr lang="en-US" sz="2800" b="0">
                          <a:solidFill>
                            <a:srgbClr val="404040"/>
                          </a:solidFill>
                          <a:latin typeface="宋体" panose="02010600030101010101" pitchFamily="2" charset="-122"/>
                          <a:ea typeface="宋体" panose="02010600030101010101" pitchFamily="2" charset="-122"/>
                          <a:cs typeface="宋体" panose="02010600030101010101" pitchFamily="2" charset="-122"/>
                        </a:rPr>
                        <a:t> 组内评分表</a:t>
                      </a:r>
                      <a:r>
                        <a:rPr lang="en-US" sz="2800" b="0">
                          <a:solidFill>
                            <a:srgbClr val="404040"/>
                          </a:solidFill>
                          <a:latin typeface="Times New Roman" panose="02020603050405020304" charset="0"/>
                          <a:cs typeface="Times New Roman" panose="02020603050405020304" charset="0"/>
                        </a:rPr>
                        <a:t> </a:t>
                      </a:r>
                      <a:endParaRPr lang="en-US" altLang="en-US" sz="2800" b="0">
                        <a:solidFill>
                          <a:srgbClr val="404040"/>
                        </a:solidFill>
                        <a:latin typeface="Times New Roman" panose="02020603050405020304" charset="0"/>
                        <a:ea typeface="宋体" panose="02010600030101010101" pitchFamily="2" charset="-122"/>
                        <a:cs typeface="Times New Roman" panose="02020603050405020304" charset="0"/>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F2F2F2"/>
                    </a:solidFill>
                  </a:tcPr>
                </a:tc>
                <a:tc>
                  <a:txBody>
                    <a:bodyPr/>
                    <a:p>
                      <a:pPr indent="0" algn="ctr">
                        <a:buNone/>
                      </a:pPr>
                      <a:r>
                        <a:rPr lang="en-US" sz="2800" b="0">
                          <a:solidFill>
                            <a:srgbClr val="404040"/>
                          </a:solidFill>
                          <a:latin typeface="Times New Roman" panose="02020603050405020304" charset="0"/>
                          <a:cs typeface="Times New Roman" panose="02020603050405020304" charset="0"/>
                        </a:rPr>
                        <a:t> </a:t>
                      </a:r>
                      <a:r>
                        <a:rPr lang="en-US" sz="2800" b="0">
                          <a:solidFill>
                            <a:srgbClr val="404040"/>
                          </a:solidFill>
                          <a:latin typeface="宋体" panose="02010600030101010101" pitchFamily="2" charset="-122"/>
                          <a:ea typeface="宋体" panose="02010600030101010101" pitchFamily="2" charset="-122"/>
                          <a:cs typeface="宋体" panose="02010600030101010101" pitchFamily="2" charset="-122"/>
                        </a:rPr>
                        <a:t>小组内部打分明细</a:t>
                      </a:r>
                      <a:endParaRPr lang="en-US" altLang="en-US" sz="28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F2F2F2"/>
                    </a:solidFill>
                  </a:tcPr>
                </a:tc>
              </a:tr>
              <a:tr h="1071245">
                <a:tc>
                  <a:txBody>
                    <a:bodyPr/>
                    <a:p>
                      <a:pPr indent="0" algn="ctr">
                        <a:buNone/>
                      </a:pPr>
                      <a:r>
                        <a:rPr lang="en-US" sz="2800" b="0">
                          <a:solidFill>
                            <a:srgbClr val="404040"/>
                          </a:solidFill>
                          <a:latin typeface="宋体" panose="02010600030101010101" pitchFamily="2" charset="-122"/>
                          <a:ea typeface="宋体" panose="02010600030101010101" pitchFamily="2" charset="-122"/>
                          <a:cs typeface="宋体" panose="02010600030101010101" pitchFamily="2" charset="-122"/>
                        </a:rPr>
                        <a:t>业务规范</a:t>
                      </a:r>
                      <a:endParaRPr lang="en-US" altLang="en-US" sz="28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19050">
                      <a:solidFill>
                        <a:srgbClr val="FFFFFF"/>
                      </a:solidFill>
                      <a:prstDash val="solid"/>
                    </a:lnR>
                    <a:lnT>
                      <a:noFill/>
                    </a:lnT>
                    <a:lnB w="19050">
                      <a:solidFill>
                        <a:srgbClr val="E34D4D"/>
                      </a:solidFill>
                      <a:prstDash val="solid"/>
                    </a:lnB>
                    <a:lnTlToBr>
                      <a:noFill/>
                    </a:lnTlToBr>
                    <a:lnBlToTr>
                      <a:noFill/>
                    </a:lnBlToTr>
                    <a:solidFill>
                      <a:srgbClr val="FFFFFF"/>
                    </a:solidFill>
                  </a:tcPr>
                </a:tc>
                <a:tc>
                  <a:txBody>
                    <a:bodyPr/>
                    <a:p>
                      <a:pPr indent="0" algn="ctr">
                        <a:buNone/>
                      </a:pPr>
                      <a:r>
                        <a:rPr lang="en-US" sz="2800" b="0">
                          <a:solidFill>
                            <a:srgbClr val="404040"/>
                          </a:solidFill>
                          <a:latin typeface="宋体" panose="02010600030101010101" pitchFamily="2" charset="-122"/>
                          <a:ea typeface="宋体" panose="02010600030101010101" pitchFamily="2" charset="-122"/>
                          <a:cs typeface="宋体" panose="02010600030101010101" pitchFamily="2" charset="-122"/>
                        </a:rPr>
                        <a:t>为了确保项目规范进行而对组内人员进行的规范性文件，无需移交用户</a:t>
                      </a:r>
                      <a:endParaRPr lang="en-US" altLang="en-US" sz="28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9050">
                      <a:solidFill>
                        <a:srgbClr val="FFFFFF"/>
                      </a:solidFill>
                      <a:prstDash val="solid"/>
                    </a:lnL>
                    <a:lnR>
                      <a:noFill/>
                    </a:lnR>
                    <a:lnT>
                      <a:noFill/>
                    </a:lnT>
                    <a:lnB w="19050">
                      <a:solidFill>
                        <a:srgbClr val="E34D4D"/>
                      </a:solidFill>
                      <a:prstDash val="solid"/>
                    </a:lnB>
                    <a:lnTlToBr>
                      <a:noFill/>
                    </a:lnTlToBr>
                    <a:lnBlToTr>
                      <a:noFill/>
                    </a:lnBlToTr>
                    <a:solidFill>
                      <a:srgbClr val="FFFFFF"/>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99"/>
          <p:cNvSpPr txBox="1"/>
          <p:nvPr/>
        </p:nvSpPr>
        <p:spPr>
          <a:xfrm>
            <a:off x="14293850" y="5000625"/>
            <a:ext cx="3858260" cy="2861310"/>
          </a:xfrm>
          <a:prstGeom prst="rect">
            <a:avLst/>
          </a:prstGeom>
          <a:noFill/>
          <a:ln w="9525">
            <a:noFill/>
          </a:ln>
        </p:spPr>
        <p:txBody>
          <a:bodyPr wrap="square">
            <a:spAutoFit/>
          </a:bodyPr>
          <a:p>
            <a:pPr>
              <a:lnSpc>
                <a:spcPct val="150000"/>
              </a:lnSpc>
            </a:pPr>
            <a:r>
              <a:rPr 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  </a:t>
            </a:r>
            <a:r>
              <a:rPr lang="zh-CN"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完整版甘特图见附件“</a:t>
            </a:r>
            <a:r>
              <a:rPr 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SRA2022-G25-</a:t>
            </a:r>
            <a:r>
              <a:rPr lang="zh-CN"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需求工程计划甘特图</a:t>
            </a:r>
            <a:r>
              <a:rPr 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0.2</a:t>
            </a:r>
            <a:r>
              <a:rPr lang="zh-CN"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”，后续将根据实际具体情况随时调整。</a:t>
            </a:r>
            <a:endParaRPr lang="zh-CN" alt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pic>
        <p:nvPicPr>
          <p:cNvPr id="2" name="object 2"/>
          <p:cNvPicPr/>
          <p:nvPr/>
        </p:nvPicPr>
        <p:blipFill>
          <a:blip r:embed="rId1" cstate="print"/>
          <a:stretch>
            <a:fillRect/>
          </a:stretch>
        </p:blipFill>
        <p:spPr>
          <a:xfrm>
            <a:off x="11851454" y="7841682"/>
            <a:ext cx="3267074" cy="2445317"/>
          </a:xfrm>
          <a:prstGeom prst="rect">
            <a:avLst/>
          </a:prstGeom>
        </p:spPr>
      </p:pic>
      <p:pic>
        <p:nvPicPr>
          <p:cNvPr id="3" name="object 3"/>
          <p:cNvPicPr/>
          <p:nvPr/>
        </p:nvPicPr>
        <p:blipFill>
          <a:blip r:embed="rId2" cstate="print"/>
          <a:stretch>
            <a:fillRect/>
          </a:stretch>
        </p:blipFill>
        <p:spPr>
          <a:xfrm>
            <a:off x="6211736" y="7515948"/>
            <a:ext cx="2696078" cy="2490620"/>
          </a:xfrm>
          <a:prstGeom prst="rect">
            <a:avLst/>
          </a:prstGeom>
        </p:spPr>
      </p:pic>
      <p:grpSp>
        <p:nvGrpSpPr>
          <p:cNvPr id="10" name="object 10"/>
          <p:cNvGrpSpPr/>
          <p:nvPr/>
        </p:nvGrpSpPr>
        <p:grpSpPr>
          <a:xfrm>
            <a:off x="0" y="0"/>
            <a:ext cx="16760190" cy="10010775"/>
            <a:chOff x="0" y="0"/>
            <a:chExt cx="16760190" cy="10010775"/>
          </a:xfrm>
        </p:grpSpPr>
        <p:pic>
          <p:nvPicPr>
            <p:cNvPr id="11" name="object 11"/>
            <p:cNvPicPr/>
            <p:nvPr/>
          </p:nvPicPr>
          <p:blipFill>
            <a:blip r:embed="rId3" cstate="print"/>
            <a:stretch>
              <a:fillRect/>
            </a:stretch>
          </p:blipFill>
          <p:spPr>
            <a:xfrm>
              <a:off x="0" y="6861916"/>
              <a:ext cx="3024321" cy="3148383"/>
            </a:xfrm>
            <a:prstGeom prst="rect">
              <a:avLst/>
            </a:prstGeom>
          </p:spPr>
        </p:pic>
        <p:pic>
          <p:nvPicPr>
            <p:cNvPr id="12" name="object 12"/>
            <p:cNvPicPr/>
            <p:nvPr/>
          </p:nvPicPr>
          <p:blipFill>
            <a:blip r:embed="rId4" cstate="print"/>
            <a:stretch>
              <a:fillRect/>
            </a:stretch>
          </p:blipFill>
          <p:spPr>
            <a:xfrm>
              <a:off x="14464165" y="499544"/>
              <a:ext cx="2295524" cy="1990724"/>
            </a:xfrm>
            <a:prstGeom prst="rect">
              <a:avLst/>
            </a:prstGeom>
          </p:spPr>
        </p:pic>
        <p:pic>
          <p:nvPicPr>
            <p:cNvPr id="13" name="object 13"/>
            <p:cNvPicPr/>
            <p:nvPr/>
          </p:nvPicPr>
          <p:blipFill>
            <a:blip r:embed="rId5" cstate="print"/>
            <a:stretch>
              <a:fillRect/>
            </a:stretch>
          </p:blipFill>
          <p:spPr>
            <a:xfrm>
              <a:off x="8291279" y="0"/>
              <a:ext cx="3378962" cy="2726098"/>
            </a:xfrm>
            <a:prstGeom prst="rect">
              <a:avLst/>
            </a:prstGeom>
          </p:spPr>
        </p:pic>
      </p:grpSp>
      <p:sp>
        <p:nvSpPr>
          <p:cNvPr id="15" name="object 19"/>
          <p:cNvSpPr txBox="1"/>
          <p:nvPr/>
        </p:nvSpPr>
        <p:spPr>
          <a:xfrm>
            <a:off x="609600" y="149225"/>
            <a:ext cx="11764962" cy="1557862"/>
          </a:xfrm>
          <a:prstGeom prst="rect">
            <a:avLst/>
          </a:prstGeom>
        </p:spPr>
        <p:txBody>
          <a:bodyPr vert="horz" wrap="square" lIns="0" tIns="195580" rIns="0" bIns="0" anchor="t">
            <a:spAutoFit/>
          </a:bodyPr>
          <a:lstStyle>
            <a:lvl1pPr>
              <a:defRPr sz="6400" b="0" i="0">
                <a:solidFill>
                  <a:srgbClr val="242423"/>
                </a:solidFill>
                <a:latin typeface="Lucida Sans Unicode" panose="020B0602030504020204"/>
                <a:ea typeface="+mj-ea"/>
                <a:cs typeface="Lucida Sans Unicode" panose="020B0602030504020204"/>
              </a:defRPr>
            </a:lvl1pPr>
          </a:lstStyle>
          <a:p>
            <a:pPr marL="584200" indent="-571500">
              <a:lnSpc>
                <a:spcPct val="129000"/>
              </a:lnSpc>
              <a:spcBef>
                <a:spcPts val="150"/>
              </a:spcBef>
              <a:buFont typeface="Wingdings" panose="05000000000000000000" pitchFamily="2" charset="2"/>
              <a:buChar char="n"/>
            </a:pPr>
            <a:r>
              <a:rPr lang="zh-CN" altLang="en-US" sz="3600" b="1" kern="0" dirty="0">
                <a:solidFill>
                  <a:schemeClr val="tx2">
                    <a:lumMod val="60000"/>
                    <a:lumOff val="40000"/>
                  </a:schemeClr>
                </a:solidFill>
                <a:latin typeface="华文中宋" panose="02010600040101010101" pitchFamily="2" charset="-122"/>
                <a:ea typeface="华文中宋" panose="02010600040101010101" pitchFamily="2" charset="-122"/>
              </a:rPr>
              <a:t>甘特</a:t>
            </a:r>
            <a:r>
              <a:rPr lang="zh-CN" altLang="en-US" sz="3600" b="1" kern="0" dirty="0" smtClean="0">
                <a:solidFill>
                  <a:schemeClr val="tx2">
                    <a:lumMod val="60000"/>
                    <a:lumOff val="40000"/>
                  </a:schemeClr>
                </a:solidFill>
                <a:latin typeface="华文中宋" panose="02010600040101010101" pitchFamily="2" charset="-122"/>
                <a:ea typeface="华文中宋" panose="02010600040101010101" pitchFamily="2" charset="-122"/>
              </a:rPr>
              <a:t>图</a:t>
            </a:r>
            <a:br>
              <a:rPr lang="zh-CN" altLang="en-US" sz="3600" b="1" kern="0" dirty="0" smtClean="0">
                <a:solidFill>
                  <a:schemeClr val="tx2">
                    <a:lumMod val="60000"/>
                    <a:lumOff val="40000"/>
                  </a:schemeClr>
                </a:solidFill>
                <a:latin typeface="华文中宋" panose="02010600040101010101" pitchFamily="2" charset="-122"/>
                <a:ea typeface="华文中宋" panose="02010600040101010101" pitchFamily="2" charset="-122"/>
              </a:rPr>
            </a:br>
            <a:endParaRPr lang="en-US" altLang="zh-CN" sz="3600" b="1" kern="0" dirty="0">
              <a:solidFill>
                <a:schemeClr val="tx2">
                  <a:lumMod val="60000"/>
                  <a:lumOff val="40000"/>
                </a:schemeClr>
              </a:solidFill>
              <a:latin typeface="华文中宋" panose="02010600040101010101" pitchFamily="2" charset="-122"/>
              <a:ea typeface="华文中宋" panose="02010600040101010101" pitchFamily="2" charset="-122"/>
            </a:endParaRPr>
          </a:p>
        </p:txBody>
      </p:sp>
      <p:pic>
        <p:nvPicPr>
          <p:cNvPr id="21" name="图片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
        <p:nvSpPr>
          <p:cNvPr id="17" name="object 18"/>
          <p:cNvSpPr txBox="1"/>
          <p:nvPr/>
        </p:nvSpPr>
        <p:spPr>
          <a:xfrm>
            <a:off x="14638655" y="8738235"/>
            <a:ext cx="5702300" cy="1414780"/>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54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3</a:t>
            </a:r>
            <a:r>
              <a:rPr kumimoji="0" lang="zh-CN" altLang="en-US" sz="54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实施计划</a:t>
            </a:r>
            <a:endParaRPr kumimoji="0" lang="zh-CN" sz="54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（仅</a:t>
            </a:r>
            <a:r>
              <a:rPr kumimoji="0" lang="zh-CN"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endParaRPr kumimoji="0" lang="zh-CN"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pic>
        <p:nvPicPr>
          <p:cNvPr id="5" name="图片 4" descr="3c313821f86ea61746bc8910da5a520"/>
          <p:cNvPicPr>
            <a:picLocks noChangeAspect="1"/>
          </p:cNvPicPr>
          <p:nvPr/>
        </p:nvPicPr>
        <p:blipFill>
          <a:blip r:embed="rId7"/>
          <a:stretch>
            <a:fillRect/>
          </a:stretch>
        </p:blipFill>
        <p:spPr>
          <a:xfrm>
            <a:off x="494665" y="1377315"/>
            <a:ext cx="13154025" cy="2155190"/>
          </a:xfrm>
          <a:prstGeom prst="rect">
            <a:avLst/>
          </a:prstGeom>
        </p:spPr>
      </p:pic>
      <p:pic>
        <p:nvPicPr>
          <p:cNvPr id="9" name="图片 8" descr="d62bd20c7d822baa970748b0ddc0d4e"/>
          <p:cNvPicPr>
            <a:picLocks noChangeAspect="1"/>
          </p:cNvPicPr>
          <p:nvPr/>
        </p:nvPicPr>
        <p:blipFill>
          <a:blip r:embed="rId8"/>
          <a:stretch>
            <a:fillRect/>
          </a:stretch>
        </p:blipFill>
        <p:spPr>
          <a:xfrm>
            <a:off x="368300" y="1076960"/>
            <a:ext cx="16391255" cy="76612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flipH="1">
            <a:off x="30480" y="-2"/>
            <a:ext cx="10930255" cy="10287000"/>
            <a:chOff x="7355488" y="5"/>
            <a:chExt cx="10930255" cy="10287000"/>
          </a:xfrm>
        </p:grpSpPr>
        <p:sp>
          <p:nvSpPr>
            <p:cNvPr id="3" name="object 3"/>
            <p:cNvSpPr/>
            <p:nvPr/>
          </p:nvSpPr>
          <p:spPr>
            <a:xfrm>
              <a:off x="8788719" y="5"/>
              <a:ext cx="9496425" cy="10287000"/>
            </a:xfrm>
            <a:custGeom>
              <a:avLst/>
              <a:gdLst/>
              <a:ahLst/>
              <a:cxnLst/>
              <a:rect l="l" t="t" r="r" b="b"/>
              <a:pathLst>
                <a:path w="9496425" h="10287000">
                  <a:moveTo>
                    <a:pt x="9496424" y="10286999"/>
                  </a:moveTo>
                  <a:lnTo>
                    <a:pt x="0" y="10286999"/>
                  </a:lnTo>
                  <a:lnTo>
                    <a:pt x="0" y="0"/>
                  </a:lnTo>
                  <a:lnTo>
                    <a:pt x="9496424" y="0"/>
                  </a:lnTo>
                  <a:lnTo>
                    <a:pt x="9496424" y="10286999"/>
                  </a:lnTo>
                  <a:close/>
                </a:path>
              </a:pathLst>
            </a:custGeom>
            <a:solidFill>
              <a:srgbClr val="F2F2F2"/>
            </a:solidFill>
          </p:spPr>
          <p:txBody>
            <a:bodyPr wrap="square" lIns="0" tIns="0" rIns="0" bIns="0" rtlCol="0"/>
            <a:lstStyle/>
            <a:p/>
          </p:txBody>
        </p:sp>
        <p:pic>
          <p:nvPicPr>
            <p:cNvPr id="4" name="object 4"/>
            <p:cNvPicPr/>
            <p:nvPr/>
          </p:nvPicPr>
          <p:blipFill>
            <a:blip r:embed="rId1" cstate="print"/>
            <a:stretch>
              <a:fillRect/>
            </a:stretch>
          </p:blipFill>
          <p:spPr>
            <a:xfrm>
              <a:off x="9945645" y="2035808"/>
              <a:ext cx="7315199" cy="6219824"/>
            </a:xfrm>
            <a:prstGeom prst="rect">
              <a:avLst/>
            </a:prstGeom>
          </p:spPr>
        </p:pic>
        <p:pic>
          <p:nvPicPr>
            <p:cNvPr id="5" name="object 5"/>
            <p:cNvPicPr/>
            <p:nvPr/>
          </p:nvPicPr>
          <p:blipFill>
            <a:blip r:embed="rId2" cstate="print"/>
            <a:stretch>
              <a:fillRect/>
            </a:stretch>
          </p:blipFill>
          <p:spPr>
            <a:xfrm>
              <a:off x="7355488" y="465373"/>
              <a:ext cx="3581399" cy="2581274"/>
            </a:xfrm>
            <a:prstGeom prst="rect">
              <a:avLst/>
            </a:prstGeom>
          </p:spPr>
        </p:pic>
        <p:pic>
          <p:nvPicPr>
            <p:cNvPr id="6" name="object 6"/>
            <p:cNvPicPr/>
            <p:nvPr/>
          </p:nvPicPr>
          <p:blipFill>
            <a:blip r:embed="rId3" cstate="print"/>
            <a:stretch>
              <a:fillRect/>
            </a:stretch>
          </p:blipFill>
          <p:spPr>
            <a:xfrm>
              <a:off x="14617796" y="5"/>
              <a:ext cx="2871196" cy="2636782"/>
            </a:xfrm>
            <a:prstGeom prst="rect">
              <a:avLst/>
            </a:prstGeom>
          </p:spPr>
        </p:pic>
        <p:pic>
          <p:nvPicPr>
            <p:cNvPr id="7" name="object 7"/>
            <p:cNvPicPr/>
            <p:nvPr/>
          </p:nvPicPr>
          <p:blipFill>
            <a:blip r:embed="rId4" cstate="print"/>
            <a:stretch>
              <a:fillRect/>
            </a:stretch>
          </p:blipFill>
          <p:spPr>
            <a:xfrm>
              <a:off x="8303695" y="7148256"/>
              <a:ext cx="2285999" cy="2209799"/>
            </a:xfrm>
            <a:prstGeom prst="rect">
              <a:avLst/>
            </a:prstGeom>
          </p:spPr>
        </p:pic>
        <p:pic>
          <p:nvPicPr>
            <p:cNvPr id="8" name="object 8"/>
            <p:cNvPicPr/>
            <p:nvPr/>
          </p:nvPicPr>
          <p:blipFill>
            <a:blip r:embed="rId5" cstate="print"/>
            <a:stretch>
              <a:fillRect/>
            </a:stretch>
          </p:blipFill>
          <p:spPr>
            <a:xfrm>
              <a:off x="13602473" y="8731132"/>
              <a:ext cx="2362199" cy="1555866"/>
            </a:xfrm>
            <a:prstGeom prst="rect">
              <a:avLst/>
            </a:prstGeom>
          </p:spPr>
        </p:pic>
      </p:gr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15" y="8255635"/>
            <a:ext cx="3707130" cy="2027555"/>
          </a:xfrm>
          <a:prstGeom prst="rect">
            <a:avLst/>
          </a:prstGeom>
        </p:spPr>
      </p:pic>
      <p:sp>
        <p:nvSpPr>
          <p:cNvPr id="12" name="object 36"/>
          <p:cNvSpPr txBox="1"/>
          <p:nvPr/>
        </p:nvSpPr>
        <p:spPr>
          <a:xfrm>
            <a:off x="10372725" y="39688"/>
            <a:ext cx="7183438" cy="3333750"/>
          </a:xfrm>
          <a:prstGeom prst="rect">
            <a:avLst/>
          </a:prstGeom>
        </p:spPr>
        <p:txBody>
          <a:bodyPr vert="horz" wrap="square" lIns="0" tIns="195580" rIns="0" bIns="0" numCol="1" rtlCol="0" anchor="t" anchorCtr="0" compatLnSpc="1">
            <a:spAutoFit/>
          </a:bodyPr>
          <a:lstStyle>
            <a:lvl1pPr>
              <a:defRPr sz="6400" b="0" i="0">
                <a:solidFill>
                  <a:srgbClr val="242423"/>
                </a:solidFill>
                <a:latin typeface="Lucida Sans Unicode" panose="020B0602030504020204"/>
                <a:ea typeface="+mj-ea"/>
                <a:cs typeface="Lucida Sans Unicode" panose="020B0602030504020204"/>
              </a:defRPr>
            </a:lvl1pPr>
          </a:lstStyle>
          <a:p>
            <a:pPr marL="12700" algn="l" rtl="0">
              <a:lnSpc>
                <a:spcPct val="150000"/>
              </a:lnSpc>
              <a:spcBef>
                <a:spcPts val="1540"/>
              </a:spcBef>
              <a:spcAft>
                <a:spcPct val="0"/>
              </a:spcAft>
              <a:defRPr/>
            </a:pPr>
            <a:r>
              <a:rPr lang="zh-CN" altLang="en-US" sz="8000" kern="0" spc="260" noProof="1" smtClean="0">
                <a:solidFill>
                  <a:schemeClr val="tx1"/>
                </a:solidFill>
                <a:latin typeface="方正粗黑宋简体" panose="02000000000000000000" pitchFamily="2" charset="-122"/>
                <a:ea typeface="方正粗黑宋简体" panose="02000000000000000000" pitchFamily="2" charset="-122"/>
                <a:cs typeface="方正粗黑宋简体" panose="02000000000000000000" pitchFamily="2" charset="-122"/>
              </a:rPr>
              <a:t>       目录</a:t>
            </a:r>
            <a:br>
              <a:rPr lang="zh-CN" altLang="en-US" sz="8000" kern="0" dirty="0" smtClean="0">
                <a:solidFill>
                  <a:schemeClr val="tx1"/>
                </a:solidFill>
                <a:latin typeface="方正粗黑宋简体" panose="02000000000000000000" pitchFamily="2" charset="-122"/>
                <a:ea typeface="方正粗黑宋简体" panose="02000000000000000000" pitchFamily="2" charset="-122"/>
                <a:cs typeface="方正粗黑宋简体" panose="02000000000000000000" pitchFamily="2" charset="-122"/>
              </a:rPr>
            </a:br>
            <a:r>
              <a:rPr lang="zh-CN" altLang="en-US" sz="2800" kern="0" noProof="1" smtClean="0">
                <a:solidFill>
                  <a:srgbClr val="0429E2"/>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     </a:t>
            </a:r>
            <a:r>
              <a:rPr lang="zh-CN" altLang="en-US" sz="2800" kern="0" noProof="1" smtClean="0">
                <a:solidFill>
                  <a:schemeClr val="tx2">
                    <a:lumMod val="60000"/>
                    <a:lumOff val="40000"/>
                  </a:schemeClr>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a:t>
            </a:r>
            <a:r>
              <a:rPr lang="en-US" altLang="zh-CN" sz="2800" kern="0" noProof="1" smtClean="0">
                <a:solidFill>
                  <a:schemeClr val="tx2">
                    <a:lumMod val="60000"/>
                    <a:lumOff val="40000"/>
                  </a:schemeClr>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Enjoy Programming</a:t>
            </a:r>
            <a:r>
              <a:rPr lang="zh-CN" altLang="en-US" sz="2800" kern="0" noProof="1" smtClean="0">
                <a:solidFill>
                  <a:schemeClr val="tx2">
                    <a:lumMod val="60000"/>
                    <a:lumOff val="40000"/>
                  </a:schemeClr>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，从享学开始”</a:t>
            </a:r>
            <a:br>
              <a:rPr lang="zh-CN" altLang="en-US" sz="2800" kern="0" dirty="0" smtClean="0">
                <a:solidFill>
                  <a:schemeClr val="tx2">
                    <a:lumMod val="60000"/>
                    <a:lumOff val="40000"/>
                  </a:schemeClr>
                </a:solidFill>
                <a:effectLst>
                  <a:outerShdw blurRad="38100" dist="38100" dir="2700000" algn="tl">
                    <a:srgbClr val="000000">
                      <a:alpha val="43137"/>
                    </a:srgbClr>
                  </a:outerShdw>
                </a:effectLst>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br>
            <a:endParaRPr lang="zh-CN" altLang="en-US" sz="2800" kern="0" noProof="1">
              <a:solidFill>
                <a:schemeClr val="tx2">
                  <a:lumMod val="60000"/>
                  <a:lumOff val="40000"/>
                </a:schemeClr>
              </a:solidFill>
              <a:latin typeface="Verdana" panose="020B0604030504040204"/>
              <a:cs typeface="Verdana" panose="020B0604030504040204"/>
            </a:endParaRPr>
          </a:p>
        </p:txBody>
      </p:sp>
      <p:sp>
        <p:nvSpPr>
          <p:cNvPr id="13" name="object 37"/>
          <p:cNvSpPr txBox="1"/>
          <p:nvPr/>
        </p:nvSpPr>
        <p:spPr>
          <a:xfrm>
            <a:off x="11074400" y="3117850"/>
            <a:ext cx="7137400" cy="6669405"/>
          </a:xfrm>
          <a:prstGeom prst="rect">
            <a:avLst/>
          </a:prstGeom>
          <a:noFill/>
          <a:ln w="9525">
            <a:noFill/>
          </a:ln>
        </p:spPr>
        <p:txBody>
          <a:bodyPr lIns="0" tIns="308610" rIns="0" bIns="0" anchor="t">
            <a:spAutoFit/>
          </a:bodyPr>
          <a:lstStyle/>
          <a:p>
            <a:pPr marL="12700">
              <a:lnSpc>
                <a:spcPct val="200000"/>
              </a:lnSpc>
              <a:spcBef>
                <a:spcPts val="2425"/>
              </a:spcBef>
            </a:pPr>
            <a:r>
              <a:rPr lang="en-US" altLang="zh-CN" sz="4000" dirty="0">
                <a:latin typeface="方正粗黑宋简体" panose="02000000000000000000" pitchFamily="2" charset="-122"/>
                <a:ea typeface="方正粗黑宋简体" panose="02000000000000000000" pitchFamily="2" charset="-122"/>
              </a:rPr>
              <a:t>⼀、项目章程</a:t>
            </a:r>
            <a:endParaRPr lang="en-US" altLang="zh-CN" sz="4000" dirty="0">
              <a:latin typeface="方正粗黑宋简体" panose="02000000000000000000" pitchFamily="2" charset="-122"/>
              <a:ea typeface="方正粗黑宋简体" panose="02000000000000000000" pitchFamily="2" charset="-122"/>
            </a:endParaRPr>
          </a:p>
          <a:p>
            <a:pPr marL="12700" algn="just">
              <a:lnSpc>
                <a:spcPct val="200000"/>
              </a:lnSpc>
              <a:spcBef>
                <a:spcPts val="400"/>
              </a:spcBef>
            </a:pPr>
            <a:r>
              <a:rPr lang="en-US" altLang="zh-CN" sz="4000" dirty="0">
                <a:latin typeface="方正粗黑宋简体" panose="02000000000000000000" pitchFamily="2" charset="-122"/>
                <a:ea typeface="方正粗黑宋简体" panose="02000000000000000000" pitchFamily="2" charset="-122"/>
              </a:rPr>
              <a:t>⼆、需求工程项目计划</a:t>
            </a:r>
            <a:endParaRPr lang="en-US" altLang="zh-CN" sz="4000" dirty="0">
              <a:latin typeface="方正粗黑宋简体" panose="02000000000000000000" pitchFamily="2" charset="-122"/>
              <a:ea typeface="方正粗黑宋简体" panose="02000000000000000000" pitchFamily="2" charset="-122"/>
            </a:endParaRPr>
          </a:p>
          <a:p>
            <a:pPr marL="12700" algn="just">
              <a:lnSpc>
                <a:spcPct val="200000"/>
              </a:lnSpc>
              <a:spcBef>
                <a:spcPts val="400"/>
              </a:spcBef>
            </a:pPr>
            <a:r>
              <a:rPr lang="en-US" altLang="zh-CN" sz="4000" dirty="0">
                <a:latin typeface="方正粗黑宋简体" panose="02000000000000000000" pitchFamily="2" charset="-122"/>
                <a:ea typeface="方正粗黑宋简体" panose="02000000000000000000" pitchFamily="2" charset="-122"/>
              </a:rPr>
              <a:t>三、可行性分析</a:t>
            </a:r>
            <a:endParaRPr lang="en-US" altLang="zh-CN" sz="4000" dirty="0">
              <a:latin typeface="方正粗黑宋简体" panose="02000000000000000000" pitchFamily="2" charset="-122"/>
              <a:ea typeface="方正粗黑宋简体" panose="02000000000000000000" pitchFamily="2" charset="-122"/>
            </a:endParaRPr>
          </a:p>
          <a:p>
            <a:pPr marL="12700" algn="just">
              <a:lnSpc>
                <a:spcPct val="200000"/>
              </a:lnSpc>
              <a:spcBef>
                <a:spcPts val="400"/>
              </a:spcBef>
            </a:pPr>
            <a:r>
              <a:rPr lang="en-US" altLang="zh-CN" sz="4000" dirty="0">
                <a:latin typeface="方正粗黑宋简体" panose="02000000000000000000" pitchFamily="2" charset="-122"/>
                <a:ea typeface="方正粗黑宋简体" panose="02000000000000000000" pitchFamily="2" charset="-122"/>
              </a:rPr>
              <a:t>四、会议纪要 </a:t>
            </a:r>
            <a:endParaRPr lang="en-US" altLang="zh-CN" sz="4000" dirty="0">
              <a:latin typeface="方正粗黑宋简体" panose="02000000000000000000" pitchFamily="2" charset="-122"/>
              <a:ea typeface="方正粗黑宋简体" panose="02000000000000000000" pitchFamily="2" charset="-122"/>
            </a:endParaRPr>
          </a:p>
          <a:p>
            <a:pPr marL="12700" algn="just">
              <a:lnSpc>
                <a:spcPct val="200000"/>
              </a:lnSpc>
              <a:spcBef>
                <a:spcPts val="400"/>
              </a:spcBef>
            </a:pPr>
            <a:r>
              <a:rPr lang="en-US" altLang="zh-CN" sz="4000" dirty="0">
                <a:latin typeface="方正粗黑宋简体" panose="02000000000000000000" pitchFamily="2" charset="-122"/>
                <a:ea typeface="方正粗黑宋简体" panose="02000000000000000000" pitchFamily="2" charset="-122"/>
              </a:rPr>
              <a:t>五、绩效评定</a:t>
            </a:r>
            <a:endParaRPr lang="en-US" altLang="zh-CN" sz="4000" dirty="0">
              <a:latin typeface="方正粗黑宋简体" panose="02000000000000000000" pitchFamily="2" charset="-122"/>
              <a:ea typeface="方正粗黑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381849b4e439b7527e6daba612f56a5"/>
          <p:cNvPicPr>
            <a:picLocks noChangeAspect="1"/>
          </p:cNvPicPr>
          <p:nvPr/>
        </p:nvPicPr>
        <p:blipFill>
          <a:blip r:embed="rId1"/>
          <a:stretch>
            <a:fillRect/>
          </a:stretch>
        </p:blipFill>
        <p:spPr>
          <a:xfrm>
            <a:off x="2787650" y="139700"/>
            <a:ext cx="11279505" cy="10006965"/>
          </a:xfrm>
          <a:prstGeom prst="rect">
            <a:avLst/>
          </a:prstGeom>
        </p:spPr>
      </p:pic>
      <p:pic>
        <p:nvPicPr>
          <p:cNvPr id="2" name="object 2"/>
          <p:cNvPicPr/>
          <p:nvPr/>
        </p:nvPicPr>
        <p:blipFill>
          <a:blip r:embed="rId2" cstate="print"/>
          <a:stretch>
            <a:fillRect/>
          </a:stretch>
        </p:blipFill>
        <p:spPr>
          <a:xfrm>
            <a:off x="11851454" y="7841682"/>
            <a:ext cx="3267074" cy="2445317"/>
          </a:xfrm>
          <a:prstGeom prst="rect">
            <a:avLst/>
          </a:prstGeom>
        </p:spPr>
      </p:pic>
      <p:pic>
        <p:nvPicPr>
          <p:cNvPr id="3" name="object 3"/>
          <p:cNvPicPr/>
          <p:nvPr/>
        </p:nvPicPr>
        <p:blipFill>
          <a:blip r:embed="rId3" cstate="print"/>
          <a:stretch>
            <a:fillRect/>
          </a:stretch>
        </p:blipFill>
        <p:spPr>
          <a:xfrm>
            <a:off x="6211736" y="7515948"/>
            <a:ext cx="2696078" cy="2490620"/>
          </a:xfrm>
          <a:prstGeom prst="rect">
            <a:avLst/>
          </a:prstGeom>
        </p:spPr>
      </p:pic>
      <p:grpSp>
        <p:nvGrpSpPr>
          <p:cNvPr id="10" name="object 10"/>
          <p:cNvGrpSpPr/>
          <p:nvPr/>
        </p:nvGrpSpPr>
        <p:grpSpPr>
          <a:xfrm>
            <a:off x="0" y="0"/>
            <a:ext cx="16760190" cy="10010775"/>
            <a:chOff x="0" y="0"/>
            <a:chExt cx="16760190" cy="10010775"/>
          </a:xfrm>
        </p:grpSpPr>
        <p:pic>
          <p:nvPicPr>
            <p:cNvPr id="11" name="object 11"/>
            <p:cNvPicPr/>
            <p:nvPr/>
          </p:nvPicPr>
          <p:blipFill>
            <a:blip r:embed="rId4" cstate="print"/>
            <a:stretch>
              <a:fillRect/>
            </a:stretch>
          </p:blipFill>
          <p:spPr>
            <a:xfrm>
              <a:off x="0" y="6861916"/>
              <a:ext cx="3024321" cy="3148383"/>
            </a:xfrm>
            <a:prstGeom prst="rect">
              <a:avLst/>
            </a:prstGeom>
          </p:spPr>
        </p:pic>
        <p:pic>
          <p:nvPicPr>
            <p:cNvPr id="12" name="object 12"/>
            <p:cNvPicPr/>
            <p:nvPr/>
          </p:nvPicPr>
          <p:blipFill>
            <a:blip r:embed="rId5" cstate="print"/>
            <a:stretch>
              <a:fillRect/>
            </a:stretch>
          </p:blipFill>
          <p:spPr>
            <a:xfrm>
              <a:off x="14464165" y="499544"/>
              <a:ext cx="2295524" cy="1990724"/>
            </a:xfrm>
            <a:prstGeom prst="rect">
              <a:avLst/>
            </a:prstGeom>
          </p:spPr>
        </p:pic>
        <p:pic>
          <p:nvPicPr>
            <p:cNvPr id="13" name="object 13"/>
            <p:cNvPicPr/>
            <p:nvPr/>
          </p:nvPicPr>
          <p:blipFill>
            <a:blip r:embed="rId6" cstate="print"/>
            <a:stretch>
              <a:fillRect/>
            </a:stretch>
          </p:blipFill>
          <p:spPr>
            <a:xfrm>
              <a:off x="8291279" y="0"/>
              <a:ext cx="3378962" cy="2726098"/>
            </a:xfrm>
            <a:prstGeom prst="rect">
              <a:avLst/>
            </a:prstGeom>
          </p:spPr>
        </p:pic>
      </p:grpSp>
      <p:sp>
        <p:nvSpPr>
          <p:cNvPr id="15" name="object 19"/>
          <p:cNvSpPr txBox="1"/>
          <p:nvPr/>
        </p:nvSpPr>
        <p:spPr>
          <a:xfrm>
            <a:off x="609600" y="149225"/>
            <a:ext cx="11764962" cy="1557862"/>
          </a:xfrm>
          <a:prstGeom prst="rect">
            <a:avLst/>
          </a:prstGeom>
        </p:spPr>
        <p:txBody>
          <a:bodyPr vert="horz" wrap="square" lIns="0" tIns="195580" rIns="0" bIns="0" anchor="t">
            <a:spAutoFit/>
          </a:bodyPr>
          <a:lstStyle>
            <a:lvl1pPr>
              <a:defRPr sz="6400" b="0" i="0">
                <a:solidFill>
                  <a:srgbClr val="242423"/>
                </a:solidFill>
                <a:latin typeface="Lucida Sans Unicode" panose="020B0602030504020204"/>
                <a:ea typeface="+mj-ea"/>
                <a:cs typeface="Lucida Sans Unicode" panose="020B0602030504020204"/>
              </a:defRPr>
            </a:lvl1pPr>
          </a:lstStyle>
          <a:p>
            <a:pPr marL="584200" indent="-571500">
              <a:lnSpc>
                <a:spcPct val="129000"/>
              </a:lnSpc>
              <a:spcBef>
                <a:spcPts val="150"/>
              </a:spcBef>
              <a:buFont typeface="Wingdings" panose="05000000000000000000" pitchFamily="2" charset="2"/>
              <a:buChar char="n"/>
            </a:pPr>
            <a:r>
              <a:rPr lang="zh-CN" altLang="en-US" sz="3600" b="1" kern="0" dirty="0">
                <a:solidFill>
                  <a:schemeClr val="tx2">
                    <a:lumMod val="60000"/>
                    <a:lumOff val="40000"/>
                  </a:schemeClr>
                </a:solidFill>
                <a:latin typeface="华文中宋" panose="02010600040101010101" pitchFamily="2" charset="-122"/>
                <a:ea typeface="华文中宋" panose="02010600040101010101" pitchFamily="2" charset="-122"/>
              </a:rPr>
              <a:t>甘特</a:t>
            </a:r>
            <a:r>
              <a:rPr lang="zh-CN" altLang="en-US" sz="3600" b="1" kern="0" dirty="0" smtClean="0">
                <a:solidFill>
                  <a:schemeClr val="tx2">
                    <a:lumMod val="60000"/>
                    <a:lumOff val="40000"/>
                  </a:schemeClr>
                </a:solidFill>
                <a:latin typeface="华文中宋" panose="02010600040101010101" pitchFamily="2" charset="-122"/>
                <a:ea typeface="华文中宋" panose="02010600040101010101" pitchFamily="2" charset="-122"/>
              </a:rPr>
              <a:t>图</a:t>
            </a:r>
            <a:br>
              <a:rPr lang="zh-CN" altLang="en-US" sz="3600" b="1" kern="0" dirty="0" smtClean="0">
                <a:solidFill>
                  <a:schemeClr val="tx2">
                    <a:lumMod val="60000"/>
                    <a:lumOff val="40000"/>
                  </a:schemeClr>
                </a:solidFill>
                <a:latin typeface="华文中宋" panose="02010600040101010101" pitchFamily="2" charset="-122"/>
                <a:ea typeface="华文中宋" panose="02010600040101010101" pitchFamily="2" charset="-122"/>
              </a:rPr>
            </a:br>
            <a:endParaRPr lang="en-US" altLang="zh-CN" sz="3600" b="1" kern="0" dirty="0">
              <a:solidFill>
                <a:schemeClr val="tx2">
                  <a:lumMod val="60000"/>
                  <a:lumOff val="40000"/>
                </a:schemeClr>
              </a:solidFill>
              <a:latin typeface="华文中宋" panose="02010600040101010101" pitchFamily="2" charset="-122"/>
              <a:ea typeface="华文中宋" panose="02010600040101010101" pitchFamily="2" charset="-122"/>
            </a:endParaRPr>
          </a:p>
        </p:txBody>
      </p:sp>
      <p:pic>
        <p:nvPicPr>
          <p:cNvPr id="21" name="图片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
        <p:nvSpPr>
          <p:cNvPr id="17" name="object 18"/>
          <p:cNvSpPr txBox="1"/>
          <p:nvPr/>
        </p:nvSpPr>
        <p:spPr>
          <a:xfrm>
            <a:off x="14638655" y="8738235"/>
            <a:ext cx="5702300" cy="1414780"/>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54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3</a:t>
            </a:r>
            <a:r>
              <a:rPr kumimoji="0" lang="zh-CN" altLang="en-US" sz="54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实施计划</a:t>
            </a:r>
            <a:endParaRPr kumimoji="0" lang="zh-CN" sz="54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（仅</a:t>
            </a:r>
            <a:r>
              <a:rPr kumimoji="0" lang="zh-CN"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endParaRPr kumimoji="0" lang="zh-CN"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pic>
        <p:nvPicPr>
          <p:cNvPr id="4" name="图片 3" descr="04499b4498627cf96e04a775adb0e65"/>
          <p:cNvPicPr>
            <a:picLocks noChangeAspect="1"/>
          </p:cNvPicPr>
          <p:nvPr/>
        </p:nvPicPr>
        <p:blipFill>
          <a:blip r:embed="rId8"/>
          <a:stretch>
            <a:fillRect/>
          </a:stretch>
        </p:blipFill>
        <p:spPr>
          <a:xfrm>
            <a:off x="3168650" y="-90170"/>
            <a:ext cx="9507855" cy="10096500"/>
          </a:xfrm>
          <a:prstGeom prst="rect">
            <a:avLst/>
          </a:prstGeom>
        </p:spPr>
      </p:pic>
      <p:sp>
        <p:nvSpPr>
          <p:cNvPr id="14" name="文本框 99"/>
          <p:cNvSpPr txBox="1"/>
          <p:nvPr/>
        </p:nvSpPr>
        <p:spPr>
          <a:xfrm>
            <a:off x="14293850" y="5000625"/>
            <a:ext cx="3858260" cy="2861310"/>
          </a:xfrm>
          <a:prstGeom prst="rect">
            <a:avLst/>
          </a:prstGeom>
          <a:noFill/>
          <a:ln w="9525">
            <a:noFill/>
          </a:ln>
        </p:spPr>
        <p:txBody>
          <a:bodyPr wrap="square">
            <a:spAutoFit/>
          </a:bodyPr>
          <a:p>
            <a:pPr>
              <a:lnSpc>
                <a:spcPct val="150000"/>
              </a:lnSpc>
            </a:pPr>
            <a:r>
              <a:rPr 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  </a:t>
            </a:r>
            <a:r>
              <a:rPr lang="zh-CN"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完整版甘特图见附件“</a:t>
            </a:r>
            <a:r>
              <a:rPr 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SRA2022-G25-</a:t>
            </a:r>
            <a:r>
              <a:rPr lang="zh-CN"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需求工程计划甘特图</a:t>
            </a:r>
            <a:r>
              <a:rPr 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0.2</a:t>
            </a:r>
            <a:r>
              <a:rPr lang="zh-CN"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”，后续将根据实际具体情况随时调整。</a:t>
            </a:r>
            <a:endParaRPr lang="zh-CN" alt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object 10"/>
          <p:cNvGrpSpPr/>
          <p:nvPr/>
        </p:nvGrpSpPr>
        <p:grpSpPr>
          <a:xfrm>
            <a:off x="0" y="0"/>
            <a:ext cx="16760190" cy="10010775"/>
            <a:chOff x="0" y="0"/>
            <a:chExt cx="16760190" cy="10010775"/>
          </a:xfrm>
        </p:grpSpPr>
        <p:pic>
          <p:nvPicPr>
            <p:cNvPr id="11" name="object 11"/>
            <p:cNvPicPr/>
            <p:nvPr/>
          </p:nvPicPr>
          <p:blipFill>
            <a:blip r:embed="rId1" cstate="print"/>
            <a:stretch>
              <a:fillRect/>
            </a:stretch>
          </p:blipFill>
          <p:spPr>
            <a:xfrm>
              <a:off x="0" y="6861916"/>
              <a:ext cx="3024321" cy="3148383"/>
            </a:xfrm>
            <a:prstGeom prst="rect">
              <a:avLst/>
            </a:prstGeom>
          </p:spPr>
        </p:pic>
        <p:pic>
          <p:nvPicPr>
            <p:cNvPr id="12" name="object 12"/>
            <p:cNvPicPr/>
            <p:nvPr/>
          </p:nvPicPr>
          <p:blipFill>
            <a:blip r:embed="rId2" cstate="print"/>
            <a:stretch>
              <a:fillRect/>
            </a:stretch>
          </p:blipFill>
          <p:spPr>
            <a:xfrm>
              <a:off x="14464165" y="499544"/>
              <a:ext cx="2295524" cy="1990724"/>
            </a:xfrm>
            <a:prstGeom prst="rect">
              <a:avLst/>
            </a:prstGeom>
          </p:spPr>
        </p:pic>
        <p:pic>
          <p:nvPicPr>
            <p:cNvPr id="13" name="object 13"/>
            <p:cNvPicPr/>
            <p:nvPr/>
          </p:nvPicPr>
          <p:blipFill>
            <a:blip r:embed="rId3" cstate="print"/>
            <a:stretch>
              <a:fillRect/>
            </a:stretch>
          </p:blipFill>
          <p:spPr>
            <a:xfrm>
              <a:off x="8291279" y="0"/>
              <a:ext cx="3378962" cy="2726098"/>
            </a:xfrm>
            <a:prstGeom prst="rect">
              <a:avLst/>
            </a:prstGeom>
          </p:spPr>
        </p:pic>
      </p:grpSp>
      <p:sp>
        <p:nvSpPr>
          <p:cNvPr id="15" name="object 19"/>
          <p:cNvSpPr txBox="1"/>
          <p:nvPr/>
        </p:nvSpPr>
        <p:spPr>
          <a:xfrm>
            <a:off x="609600" y="149225"/>
            <a:ext cx="11764962" cy="1557862"/>
          </a:xfrm>
          <a:prstGeom prst="rect">
            <a:avLst/>
          </a:prstGeom>
        </p:spPr>
        <p:txBody>
          <a:bodyPr vert="horz" wrap="square" lIns="0" tIns="195580" rIns="0" bIns="0" anchor="t">
            <a:spAutoFit/>
          </a:bodyPr>
          <a:lstStyle>
            <a:lvl1pPr>
              <a:defRPr sz="6400" b="0" i="0">
                <a:solidFill>
                  <a:srgbClr val="242423"/>
                </a:solidFill>
                <a:latin typeface="Lucida Sans Unicode" panose="020B0602030504020204"/>
                <a:ea typeface="+mj-ea"/>
                <a:cs typeface="Lucida Sans Unicode" panose="020B0602030504020204"/>
              </a:defRPr>
            </a:lvl1pPr>
          </a:lstStyle>
          <a:p>
            <a:pPr marL="584200" indent="-571500">
              <a:lnSpc>
                <a:spcPct val="129000"/>
              </a:lnSpc>
              <a:spcBef>
                <a:spcPts val="150"/>
              </a:spcBef>
              <a:buFont typeface="Wingdings" panose="05000000000000000000" pitchFamily="2" charset="2"/>
              <a:buChar char="n"/>
            </a:pPr>
            <a:r>
              <a:rPr lang="zh-CN" altLang="en-US" sz="3600" b="1" kern="0" dirty="0">
                <a:solidFill>
                  <a:schemeClr val="tx2">
                    <a:lumMod val="60000"/>
                    <a:lumOff val="40000"/>
                  </a:schemeClr>
                </a:solidFill>
                <a:latin typeface="华文中宋" panose="02010600040101010101" pitchFamily="2" charset="-122"/>
                <a:ea typeface="华文中宋" panose="02010600040101010101" pitchFamily="2" charset="-122"/>
              </a:rPr>
              <a:t>网络图（里程碑事件</a:t>
            </a:r>
            <a:r>
              <a:rPr lang="zh-CN" altLang="en-US" sz="3600" b="1" kern="0" dirty="0" smtClean="0">
                <a:solidFill>
                  <a:schemeClr val="tx2">
                    <a:lumMod val="60000"/>
                    <a:lumOff val="40000"/>
                  </a:schemeClr>
                </a:solidFill>
                <a:latin typeface="华文中宋" panose="02010600040101010101" pitchFamily="2" charset="-122"/>
                <a:ea typeface="华文中宋" panose="02010600040101010101" pitchFamily="2" charset="-122"/>
              </a:rPr>
              <a:t>）</a:t>
            </a:r>
            <a:br>
              <a:rPr lang="zh-CN" altLang="en-US" sz="3600" b="1" kern="0" dirty="0" smtClean="0">
                <a:solidFill>
                  <a:schemeClr val="tx2">
                    <a:lumMod val="60000"/>
                    <a:lumOff val="40000"/>
                  </a:schemeClr>
                </a:solidFill>
                <a:latin typeface="华文中宋" panose="02010600040101010101" pitchFamily="2" charset="-122"/>
                <a:ea typeface="华文中宋" panose="02010600040101010101" pitchFamily="2" charset="-122"/>
              </a:rPr>
            </a:br>
            <a:endParaRPr lang="en-US" altLang="zh-CN" sz="3600" b="1" kern="0" dirty="0">
              <a:solidFill>
                <a:schemeClr val="tx2">
                  <a:lumMod val="60000"/>
                  <a:lumOff val="40000"/>
                </a:schemeClr>
              </a:solidFill>
              <a:latin typeface="华文中宋" panose="02010600040101010101" pitchFamily="2" charset="-122"/>
              <a:ea typeface="华文中宋" panose="02010600040101010101" pitchFamily="2" charset="-122"/>
            </a:endParaRPr>
          </a:p>
        </p:txBody>
      </p:sp>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
        <p:nvSpPr>
          <p:cNvPr id="17" name="object 18"/>
          <p:cNvSpPr txBox="1"/>
          <p:nvPr/>
        </p:nvSpPr>
        <p:spPr>
          <a:xfrm>
            <a:off x="14464030" y="8706485"/>
            <a:ext cx="5702300" cy="1414780"/>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54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3</a:t>
            </a:r>
            <a:r>
              <a:rPr kumimoji="0" lang="zh-CN" altLang="en-US" sz="54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实施计划</a:t>
            </a:r>
            <a:endParaRPr kumimoji="0" lang="zh-CN" sz="54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（仅</a:t>
            </a:r>
            <a:r>
              <a:rPr kumimoji="0" lang="zh-CN"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节选重点）</a:t>
            </a:r>
            <a:endParaRPr kumimoji="0" lang="zh-CN"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sp>
        <p:nvSpPr>
          <p:cNvPr id="4" name="文本框 99"/>
          <p:cNvSpPr txBox="1"/>
          <p:nvPr/>
        </p:nvSpPr>
        <p:spPr>
          <a:xfrm>
            <a:off x="14293850" y="5000625"/>
            <a:ext cx="3858260" cy="2861310"/>
          </a:xfrm>
          <a:prstGeom prst="rect">
            <a:avLst/>
          </a:prstGeom>
          <a:noFill/>
          <a:ln w="9525">
            <a:noFill/>
          </a:ln>
        </p:spPr>
        <p:txBody>
          <a:bodyPr wrap="square">
            <a:spAutoFit/>
          </a:bodyPr>
          <a:p>
            <a:pPr>
              <a:lnSpc>
                <a:spcPct val="150000"/>
              </a:lnSpc>
            </a:pPr>
            <a:r>
              <a:rPr 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  </a:t>
            </a:r>
            <a:r>
              <a:rPr lang="zh-CN"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完整版甘特图见附件“</a:t>
            </a:r>
            <a:r>
              <a:rPr 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SRA2022-G25-</a:t>
            </a:r>
            <a:r>
              <a:rPr lang="zh-CN"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需求工程计划甘特图</a:t>
            </a:r>
            <a:r>
              <a:rPr 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0.2</a:t>
            </a:r>
            <a:r>
              <a:rPr lang="zh-CN"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”，后续将根据实际具体情况随时调整。</a:t>
            </a:r>
            <a:endParaRPr lang="zh-CN" alt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pic>
        <p:nvPicPr>
          <p:cNvPr id="6" name="图片 5" descr="7cac8cf8f0f803b1f6706731a0ee122"/>
          <p:cNvPicPr>
            <a:picLocks noChangeAspect="1"/>
          </p:cNvPicPr>
          <p:nvPr/>
        </p:nvPicPr>
        <p:blipFill>
          <a:blip r:embed="rId5"/>
          <a:stretch>
            <a:fillRect/>
          </a:stretch>
        </p:blipFill>
        <p:spPr>
          <a:xfrm>
            <a:off x="609600" y="1706880"/>
            <a:ext cx="17362170" cy="6778625"/>
          </a:xfrm>
          <a:prstGeom prst="rect">
            <a:avLst/>
          </a:prstGeom>
        </p:spPr>
      </p:pic>
      <p:pic>
        <p:nvPicPr>
          <p:cNvPr id="8" name="图片 7" descr="446c34c8ba3ab243e3a7b3dd373af7a"/>
          <p:cNvPicPr>
            <a:picLocks noChangeAspect="1"/>
          </p:cNvPicPr>
          <p:nvPr/>
        </p:nvPicPr>
        <p:blipFill>
          <a:blip r:embed="rId6"/>
          <a:stretch>
            <a:fillRect/>
          </a:stretch>
        </p:blipFill>
        <p:spPr>
          <a:xfrm>
            <a:off x="357505" y="1706880"/>
            <a:ext cx="18312765" cy="71494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937611"/>
            <a:ext cx="18288000" cy="8349615"/>
            <a:chOff x="0" y="1937611"/>
            <a:chExt cx="18288000" cy="8349615"/>
          </a:xfrm>
        </p:grpSpPr>
        <p:sp>
          <p:nvSpPr>
            <p:cNvPr id="3" name="object 3"/>
            <p:cNvSpPr/>
            <p:nvPr/>
          </p:nvSpPr>
          <p:spPr>
            <a:xfrm>
              <a:off x="0" y="5143499"/>
              <a:ext cx="18288000" cy="5143500"/>
            </a:xfrm>
            <a:custGeom>
              <a:avLst/>
              <a:gdLst/>
              <a:ahLst/>
              <a:cxnLst/>
              <a:rect l="l" t="t" r="r" b="b"/>
              <a:pathLst>
                <a:path w="18288000" h="5143500">
                  <a:moveTo>
                    <a:pt x="18287998" y="5143499"/>
                  </a:moveTo>
                  <a:lnTo>
                    <a:pt x="0" y="5143499"/>
                  </a:lnTo>
                  <a:lnTo>
                    <a:pt x="0" y="0"/>
                  </a:lnTo>
                  <a:lnTo>
                    <a:pt x="18287998" y="0"/>
                  </a:lnTo>
                  <a:lnTo>
                    <a:pt x="18287998" y="5143499"/>
                  </a:lnTo>
                  <a:close/>
                </a:path>
              </a:pathLst>
            </a:custGeom>
            <a:solidFill>
              <a:srgbClr val="F2F2F2"/>
            </a:solidFill>
          </p:spPr>
          <p:txBody>
            <a:bodyPr wrap="square" lIns="0" tIns="0" rIns="0" bIns="0" rtlCol="0"/>
            <a:lstStyle/>
            <a:p/>
          </p:txBody>
        </p:sp>
        <p:pic>
          <p:nvPicPr>
            <p:cNvPr id="4" name="object 4"/>
            <p:cNvPicPr/>
            <p:nvPr/>
          </p:nvPicPr>
          <p:blipFill>
            <a:blip r:embed="rId1" cstate="print"/>
            <a:stretch>
              <a:fillRect/>
            </a:stretch>
          </p:blipFill>
          <p:spPr>
            <a:xfrm>
              <a:off x="10145981" y="1937611"/>
              <a:ext cx="8142018" cy="6410324"/>
            </a:xfrm>
            <a:prstGeom prst="rect">
              <a:avLst/>
            </a:prstGeom>
          </p:spPr>
        </p:pic>
      </p:grpSp>
      <p:sp>
        <p:nvSpPr>
          <p:cNvPr id="5" name="object 5"/>
          <p:cNvSpPr txBox="1">
            <a:spLocks noGrp="1"/>
          </p:cNvSpPr>
          <p:nvPr>
            <p:ph type="title"/>
          </p:nvPr>
        </p:nvSpPr>
        <p:spPr>
          <a:xfrm>
            <a:off x="730250" y="816426"/>
            <a:ext cx="5502910" cy="794385"/>
          </a:xfrm>
          <a:prstGeom prst="rect">
            <a:avLst/>
          </a:prstGeom>
        </p:spPr>
        <p:txBody>
          <a:bodyPr vert="horz" wrap="square" lIns="0" tIns="34290" rIns="0" bIns="0" rtlCol="0">
            <a:spAutoFit/>
          </a:bodyPr>
          <a:lstStyle/>
          <a:p>
            <a:pPr marL="12700" marR="5080">
              <a:lnSpc>
                <a:spcPts val="5930"/>
              </a:lnSpc>
              <a:spcBef>
                <a:spcPts val="270"/>
              </a:spcBef>
            </a:pPr>
            <a:r>
              <a:rPr lang="en-US" altLang="zh-CN" sz="6000" b="1">
                <a:latin typeface="华文中宋" panose="02010600040101010101" pitchFamily="2" charset="-122"/>
                <a:ea typeface="华文中宋" panose="02010600040101010101" pitchFamily="2" charset="-122"/>
                <a:cs typeface="华文中宋" panose="02010600040101010101" pitchFamily="2" charset="-122"/>
              </a:rPr>
              <a:t>5</a:t>
            </a:r>
            <a:r>
              <a:rPr lang="zh-CN" altLang="en-US" sz="6000" b="1">
                <a:latin typeface="华文中宋" panose="02010600040101010101" pitchFamily="2" charset="-122"/>
                <a:ea typeface="华文中宋" panose="02010600040101010101" pitchFamily="2" charset="-122"/>
                <a:cs typeface="华文中宋" panose="02010600040101010101" pitchFamily="2" charset="-122"/>
              </a:rPr>
              <a:t>专项子计划</a:t>
            </a:r>
            <a:endParaRPr lang="zh-CN" altLang="en-US" sz="6000" b="1">
              <a:latin typeface="华文中宋" panose="02010600040101010101" pitchFamily="2" charset="-122"/>
              <a:ea typeface="华文中宋" panose="02010600040101010101" pitchFamily="2" charset="-122"/>
              <a:cs typeface="华文中宋" panose="02010600040101010101" pitchFamily="2" charset="-122"/>
            </a:endParaRPr>
          </a:p>
        </p:txBody>
      </p:sp>
      <p:grpSp>
        <p:nvGrpSpPr>
          <p:cNvPr id="7" name="object 7"/>
          <p:cNvGrpSpPr/>
          <p:nvPr/>
        </p:nvGrpSpPr>
        <p:grpSpPr>
          <a:xfrm>
            <a:off x="10145981" y="275689"/>
            <a:ext cx="8142605" cy="10011410"/>
            <a:chOff x="10145981" y="275689"/>
            <a:chExt cx="8142605" cy="10011410"/>
          </a:xfrm>
        </p:grpSpPr>
        <p:pic>
          <p:nvPicPr>
            <p:cNvPr id="8" name="object 8"/>
            <p:cNvPicPr/>
            <p:nvPr/>
          </p:nvPicPr>
          <p:blipFill>
            <a:blip r:embed="rId2" cstate="print"/>
            <a:stretch>
              <a:fillRect/>
            </a:stretch>
          </p:blipFill>
          <p:spPr>
            <a:xfrm>
              <a:off x="16088257" y="275724"/>
              <a:ext cx="2199742" cy="1876424"/>
            </a:xfrm>
            <a:prstGeom prst="rect">
              <a:avLst/>
            </a:prstGeom>
          </p:spPr>
        </p:pic>
        <p:pic>
          <p:nvPicPr>
            <p:cNvPr id="9" name="object 9"/>
            <p:cNvPicPr/>
            <p:nvPr/>
          </p:nvPicPr>
          <p:blipFill>
            <a:blip r:embed="rId3" cstate="print"/>
            <a:stretch>
              <a:fillRect/>
            </a:stretch>
          </p:blipFill>
          <p:spPr>
            <a:xfrm>
              <a:off x="10145981" y="8756427"/>
              <a:ext cx="3495674" cy="1530571"/>
            </a:xfrm>
            <a:prstGeom prst="rect">
              <a:avLst/>
            </a:prstGeom>
          </p:spPr>
        </p:pic>
        <p:pic>
          <p:nvPicPr>
            <p:cNvPr id="10" name="object 10"/>
            <p:cNvPicPr/>
            <p:nvPr/>
          </p:nvPicPr>
          <p:blipFill>
            <a:blip r:embed="rId4" cstate="print"/>
            <a:stretch>
              <a:fillRect/>
            </a:stretch>
          </p:blipFill>
          <p:spPr>
            <a:xfrm>
              <a:off x="15238581" y="8091725"/>
              <a:ext cx="1790699" cy="1714499"/>
            </a:xfrm>
            <a:prstGeom prst="rect">
              <a:avLst/>
            </a:prstGeom>
          </p:spPr>
        </p:pic>
        <p:pic>
          <p:nvPicPr>
            <p:cNvPr id="11" name="object 11"/>
            <p:cNvPicPr/>
            <p:nvPr/>
          </p:nvPicPr>
          <p:blipFill>
            <a:blip r:embed="rId5" cstate="print"/>
            <a:stretch>
              <a:fillRect/>
            </a:stretch>
          </p:blipFill>
          <p:spPr>
            <a:xfrm>
              <a:off x="11709627" y="275689"/>
              <a:ext cx="2299257" cy="2399370"/>
            </a:xfrm>
            <a:prstGeom prst="rect">
              <a:avLst/>
            </a:prstGeom>
          </p:spPr>
        </p:pic>
      </p:grpSp>
      <p:sp>
        <p:nvSpPr>
          <p:cNvPr id="19" name="object 22"/>
          <p:cNvSpPr txBox="1"/>
          <p:nvPr/>
        </p:nvSpPr>
        <p:spPr>
          <a:xfrm>
            <a:off x="599867" y="2876550"/>
            <a:ext cx="8100694" cy="5080000"/>
          </a:xfrm>
          <a:prstGeom prst="rect">
            <a:avLst/>
          </a:prstGeom>
          <a:noFill/>
          <a:ln w="9525">
            <a:noFill/>
          </a:ln>
        </p:spPr>
        <p:txBody>
          <a:bodyPr wrap="square" lIns="0" tIns="93980" rIns="0" bIns="0" anchor="t">
            <a:spAutoFit/>
          </a:bodyPr>
          <a:p>
            <a:pPr marL="12700">
              <a:lnSpc>
                <a:spcPct val="150000"/>
              </a:lnSpc>
            </a:pPr>
            <a:r>
              <a:rPr lang="en-US" altLang="zh-CN" sz="3600" dirty="0">
                <a:latin typeface="华文中宋" panose="02010600040101010101" pitchFamily="2" charset="-122"/>
                <a:ea typeface="华文中宋" panose="02010600040101010101" pitchFamily="2" charset="-122"/>
              </a:rPr>
              <a:t>范围管理计划		</a:t>
            </a:r>
            <a:r>
              <a:rPr lang="zh-CN" altLang="en-US" sz="3600" dirty="0">
                <a:latin typeface="华文中宋" panose="02010600040101010101" pitchFamily="2" charset="-122"/>
                <a:ea typeface="华文中宋" panose="02010600040101010101" pitchFamily="2" charset="-122"/>
              </a:rPr>
              <a:t>时间管理计划</a:t>
            </a:r>
            <a:endParaRPr lang="en-US" altLang="zh-CN" sz="3600" dirty="0">
              <a:latin typeface="华文中宋" panose="02010600040101010101" pitchFamily="2" charset="-122"/>
              <a:ea typeface="华文中宋" panose="02010600040101010101" pitchFamily="2" charset="-122"/>
            </a:endParaRPr>
          </a:p>
          <a:p>
            <a:pPr marL="12700">
              <a:lnSpc>
                <a:spcPct val="150000"/>
              </a:lnSpc>
            </a:pPr>
            <a:r>
              <a:rPr lang="en-US" altLang="zh-CN" sz="3600" dirty="0">
                <a:latin typeface="华文中宋" panose="02010600040101010101" pitchFamily="2" charset="-122"/>
                <a:ea typeface="华文中宋" panose="02010600040101010101" pitchFamily="2" charset="-122"/>
              </a:rPr>
              <a:t>成本管理计划		质量管理计划</a:t>
            </a:r>
            <a:endParaRPr lang="en-US" altLang="zh-CN" sz="3600" dirty="0">
              <a:latin typeface="华文中宋" panose="02010600040101010101" pitchFamily="2" charset="-122"/>
              <a:ea typeface="华文中宋" panose="02010600040101010101" pitchFamily="2" charset="-122"/>
            </a:endParaRPr>
          </a:p>
          <a:p>
            <a:pPr marL="12700">
              <a:lnSpc>
                <a:spcPct val="150000"/>
              </a:lnSpc>
            </a:pPr>
            <a:r>
              <a:rPr lang="en-US" altLang="zh-CN" sz="3600" dirty="0">
                <a:latin typeface="华文中宋" panose="02010600040101010101" pitchFamily="2" charset="-122"/>
                <a:ea typeface="华文中宋" panose="02010600040101010101" pitchFamily="2" charset="-122"/>
              </a:rPr>
              <a:t>人力资源管理计划	</a:t>
            </a:r>
            <a:r>
              <a:rPr lang="zh-CN" altLang="en-US" sz="3600" dirty="0">
                <a:latin typeface="华文中宋" panose="02010600040101010101" pitchFamily="2" charset="-122"/>
                <a:ea typeface="华文中宋" panose="02010600040101010101" pitchFamily="2" charset="-122"/>
              </a:rPr>
              <a:t>沟通</a:t>
            </a:r>
            <a:r>
              <a:rPr lang="en-US" altLang="zh-CN" sz="3600" dirty="0">
                <a:latin typeface="华文中宋" panose="02010600040101010101" pitchFamily="2" charset="-122"/>
                <a:ea typeface="华文中宋" panose="02010600040101010101" pitchFamily="2" charset="-122"/>
              </a:rPr>
              <a:t>管理计划</a:t>
            </a:r>
            <a:endParaRPr lang="en-US" altLang="zh-CN" sz="3600" dirty="0">
              <a:latin typeface="华文中宋" panose="02010600040101010101" pitchFamily="2" charset="-122"/>
              <a:ea typeface="华文中宋" panose="02010600040101010101" pitchFamily="2" charset="-122"/>
            </a:endParaRPr>
          </a:p>
          <a:p>
            <a:pPr marL="12700">
              <a:lnSpc>
                <a:spcPct val="150000"/>
              </a:lnSpc>
            </a:pPr>
            <a:r>
              <a:rPr lang="zh-CN" altLang="en-US" sz="3600" dirty="0">
                <a:latin typeface="华文中宋" panose="02010600040101010101" pitchFamily="2" charset="-122"/>
                <a:ea typeface="华文中宋" panose="02010600040101010101" pitchFamily="2" charset="-122"/>
              </a:rPr>
              <a:t>风险管理计划</a:t>
            </a:r>
            <a:r>
              <a:rPr lang="en-US" altLang="zh-CN" sz="3600" dirty="0">
                <a:latin typeface="华文中宋" panose="02010600040101010101" pitchFamily="2" charset="-122"/>
                <a:ea typeface="华文中宋" panose="02010600040101010101" pitchFamily="2" charset="-122"/>
              </a:rPr>
              <a:t>		配置管理计划</a:t>
            </a:r>
            <a:endParaRPr lang="en-US" altLang="zh-CN" sz="3600" dirty="0">
              <a:latin typeface="华文中宋" panose="02010600040101010101" pitchFamily="2" charset="-122"/>
              <a:ea typeface="华文中宋" panose="02010600040101010101" pitchFamily="2" charset="-122"/>
            </a:endParaRPr>
          </a:p>
          <a:p>
            <a:pPr marL="12700">
              <a:lnSpc>
                <a:spcPct val="150000"/>
              </a:lnSpc>
            </a:pPr>
            <a:r>
              <a:rPr lang="zh-CN" altLang="en-US" sz="3600" dirty="0">
                <a:latin typeface="华文中宋" panose="02010600040101010101" pitchFamily="2" charset="-122"/>
                <a:ea typeface="华文中宋" panose="02010600040101010101" pitchFamily="2" charset="-122"/>
              </a:rPr>
              <a:t>采购管理计划</a:t>
            </a:r>
            <a:endParaRPr lang="en-US" altLang="zh-CN" sz="3600" dirty="0">
              <a:latin typeface="华文中宋" panose="02010600040101010101" pitchFamily="2" charset="-122"/>
              <a:ea typeface="华文中宋" panose="02010600040101010101" pitchFamily="2" charset="-122"/>
            </a:endParaRPr>
          </a:p>
          <a:p>
            <a:pPr marL="12700">
              <a:lnSpc>
                <a:spcPct val="150000"/>
              </a:lnSpc>
            </a:pPr>
            <a:endParaRPr lang="en-US" altLang="zh-CN" sz="3600" dirty="0">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18"/>
          <p:cNvSpPr txBox="1"/>
          <p:nvPr/>
        </p:nvSpPr>
        <p:spPr>
          <a:xfrm>
            <a:off x="13955078" y="8810625"/>
            <a:ext cx="8564563" cy="119951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5</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范围管理计划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4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altLang="en-US"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rPr>
              <a:t>（</a:t>
            </a:r>
            <a:r>
              <a:rPr kumimoji="0" lang="zh-CN"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endParaRPr kumimoji="0" lang="zh-CN"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sp>
        <p:nvSpPr>
          <p:cNvPr id="23" name="object 18"/>
          <p:cNvSpPr txBox="1"/>
          <p:nvPr/>
        </p:nvSpPr>
        <p:spPr>
          <a:xfrm>
            <a:off x="471488" y="225425"/>
            <a:ext cx="6929438" cy="877888"/>
          </a:xfrm>
          <a:prstGeom prst="rect">
            <a:avLst/>
          </a:prstGeom>
        </p:spPr>
        <p:txBody>
          <a:bodyPr vert="horz" wrap="square" lIns="0" tIns="201930" rIns="0" bIns="0" numCol="1" rtlCol="0" anchor="t" anchorCtr="0" compatLnSpc="1">
            <a:spAutoFit/>
          </a:bodyPr>
          <a:lstStyle>
            <a:lvl1pPr>
              <a:defRPr sz="6400" b="0" i="0">
                <a:solidFill>
                  <a:srgbClr val="242423"/>
                </a:solidFill>
                <a:latin typeface="Lucida Sans Unicode" panose="020B0602030504020204"/>
                <a:ea typeface="+mj-ea"/>
                <a:cs typeface="Lucida Sans Unicode" panose="020B0602030504020204"/>
              </a:defRPr>
            </a:lvl1pPr>
          </a:lstStyle>
          <a:p>
            <a:pPr marL="13335" algn="l" rtl="0">
              <a:spcBef>
                <a:spcPts val="580"/>
              </a:spcBef>
              <a:spcAft>
                <a:spcPct val="0"/>
              </a:spcAft>
              <a:defRPr/>
            </a:pPr>
            <a:r>
              <a:rPr lang="en-US"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WBS</a:t>
            </a:r>
            <a:r>
              <a:rPr lang="zh-CN"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图</a:t>
            </a:r>
            <a:endParaRPr lang="zh-CN" sz="4400" kern="0" spc="204"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pic>
        <p:nvPicPr>
          <p:cNvPr id="24" name="图片 2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05" y="8810788"/>
            <a:ext cx="3119718" cy="1705855"/>
          </a:xfrm>
          <a:prstGeom prst="rect">
            <a:avLst/>
          </a:prstGeom>
        </p:spPr>
      </p:pic>
      <p:pic>
        <p:nvPicPr>
          <p:cNvPr id="-2147482580" name="图片 -2147482581" descr="“享学”APP需求工程 (1)"/>
          <p:cNvPicPr>
            <a:picLocks noChangeAspect="1"/>
          </p:cNvPicPr>
          <p:nvPr/>
        </p:nvPicPr>
        <p:blipFill>
          <a:blip r:embed="rId2"/>
          <a:stretch>
            <a:fillRect/>
          </a:stretch>
        </p:blipFill>
        <p:spPr>
          <a:xfrm>
            <a:off x="3117850" y="323850"/>
            <a:ext cx="6913245" cy="9639300"/>
          </a:xfrm>
          <a:prstGeom prst="rect">
            <a:avLst/>
          </a:prstGeom>
          <a:noFill/>
          <a:ln w="9525">
            <a:noFill/>
          </a:ln>
        </p:spPr>
      </p:pic>
      <p:pic>
        <p:nvPicPr>
          <p:cNvPr id="6" name="图片 -2147482581" descr="“享学”APP需求工程 (1)"/>
          <p:cNvPicPr>
            <a:picLocks noChangeAspect="1"/>
          </p:cNvPicPr>
          <p:nvPr/>
        </p:nvPicPr>
        <p:blipFill>
          <a:blip r:embed="rId2"/>
          <a:srcRect r="1809" b="63439"/>
          <a:stretch>
            <a:fillRect/>
          </a:stretch>
        </p:blipFill>
        <p:spPr>
          <a:xfrm>
            <a:off x="3276600" y="225425"/>
            <a:ext cx="14215745" cy="7380605"/>
          </a:xfrm>
          <a:prstGeom prst="roundRect">
            <a:avLst/>
          </a:prstGeom>
          <a:noFill/>
          <a:ln w="9525">
            <a:noFill/>
          </a:ln>
        </p:spPr>
      </p:pic>
      <p:pic>
        <p:nvPicPr>
          <p:cNvPr id="8" name="图片 -2147482581" descr="“享学”APP需求工程 (1)"/>
          <p:cNvPicPr>
            <a:picLocks noChangeAspect="1"/>
          </p:cNvPicPr>
          <p:nvPr/>
        </p:nvPicPr>
        <p:blipFill>
          <a:blip r:embed="rId2"/>
          <a:srcRect l="11785" t="30402" r="20639" b="1976"/>
          <a:stretch>
            <a:fillRect/>
          </a:stretch>
        </p:blipFill>
        <p:spPr>
          <a:xfrm>
            <a:off x="4573905" y="12700"/>
            <a:ext cx="7354570" cy="10261600"/>
          </a:xfrm>
          <a:prstGeom prst="round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2147482580"/>
                                        </p:tgtEl>
                                      </p:cBhvr>
                                    </p:animEffect>
                                    <p:set>
                                      <p:cBhvr>
                                        <p:cTn id="7" dur="1" fill="hold">
                                          <p:stCondLst>
                                            <p:cond delay="499"/>
                                          </p:stCondLst>
                                        </p:cTn>
                                        <p:tgtEl>
                                          <p:spTgt spid="-2147482580"/>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4" fill="hold" nodeType="clickEffect">
                                  <p:stCondLst>
                                    <p:cond delay="0"/>
                                  </p:stCondLst>
                                  <p:childTnLst>
                                    <p:animEffect transition="out" filter="wipe(down)">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1851454" y="7841682"/>
            <a:ext cx="3267074" cy="2445317"/>
          </a:xfrm>
          <a:prstGeom prst="rect">
            <a:avLst/>
          </a:prstGeom>
        </p:spPr>
      </p:pic>
      <p:grpSp>
        <p:nvGrpSpPr>
          <p:cNvPr id="10" name="object 10"/>
          <p:cNvGrpSpPr/>
          <p:nvPr/>
        </p:nvGrpSpPr>
        <p:grpSpPr>
          <a:xfrm>
            <a:off x="0" y="0"/>
            <a:ext cx="16760190" cy="10010775"/>
            <a:chOff x="0" y="0"/>
            <a:chExt cx="16760190" cy="10010775"/>
          </a:xfrm>
        </p:grpSpPr>
        <p:pic>
          <p:nvPicPr>
            <p:cNvPr id="11" name="object 11"/>
            <p:cNvPicPr/>
            <p:nvPr/>
          </p:nvPicPr>
          <p:blipFill>
            <a:blip r:embed="rId2" cstate="print"/>
            <a:stretch>
              <a:fillRect/>
            </a:stretch>
          </p:blipFill>
          <p:spPr>
            <a:xfrm>
              <a:off x="0" y="6861916"/>
              <a:ext cx="3024321" cy="3148383"/>
            </a:xfrm>
            <a:prstGeom prst="rect">
              <a:avLst/>
            </a:prstGeom>
          </p:spPr>
        </p:pic>
        <p:pic>
          <p:nvPicPr>
            <p:cNvPr id="12" name="object 12"/>
            <p:cNvPicPr/>
            <p:nvPr/>
          </p:nvPicPr>
          <p:blipFill>
            <a:blip r:embed="rId3" cstate="print"/>
            <a:stretch>
              <a:fillRect/>
            </a:stretch>
          </p:blipFill>
          <p:spPr>
            <a:xfrm>
              <a:off x="14464165" y="499544"/>
              <a:ext cx="2295524" cy="1990724"/>
            </a:xfrm>
            <a:prstGeom prst="rect">
              <a:avLst/>
            </a:prstGeom>
          </p:spPr>
        </p:pic>
        <p:pic>
          <p:nvPicPr>
            <p:cNvPr id="13" name="object 13"/>
            <p:cNvPicPr/>
            <p:nvPr/>
          </p:nvPicPr>
          <p:blipFill>
            <a:blip r:embed="rId4" cstate="print"/>
            <a:stretch>
              <a:fillRect/>
            </a:stretch>
          </p:blipFill>
          <p:spPr>
            <a:xfrm>
              <a:off x="8291279" y="0"/>
              <a:ext cx="3378962" cy="2726098"/>
            </a:xfrm>
            <a:prstGeom prst="rect">
              <a:avLst/>
            </a:prstGeom>
          </p:spPr>
        </p:pic>
      </p:grpSp>
      <p:sp>
        <p:nvSpPr>
          <p:cNvPr id="18" name="object 18"/>
          <p:cNvSpPr txBox="1"/>
          <p:nvPr/>
        </p:nvSpPr>
        <p:spPr>
          <a:xfrm>
            <a:off x="13987780" y="8836025"/>
            <a:ext cx="8611870" cy="1199515"/>
          </a:xfrm>
          <a:prstGeom prst="rect">
            <a:avLst/>
          </a:prstGeom>
        </p:spPr>
        <p:txBody>
          <a:bodyPr wrap="square" lIns="0" tIns="201930" rIns="0" bIns="0">
            <a:spAutoFit/>
          </a:bodyPr>
          <a:lstStyle/>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5</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范围管理子计划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4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altLang="en-US"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rPr>
              <a:t>（</a:t>
            </a:r>
            <a:r>
              <a:rPr kumimoji="0" lang="zh-CN"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endParaRPr kumimoji="0" lang="zh-CN"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345" y="8761258"/>
            <a:ext cx="3119718" cy="1705855"/>
          </a:xfrm>
          <a:prstGeom prst="rect">
            <a:avLst/>
          </a:prstGeom>
        </p:spPr>
      </p:pic>
      <p:sp>
        <p:nvSpPr>
          <p:cNvPr id="14" name="object 18"/>
          <p:cNvSpPr txBox="1"/>
          <p:nvPr/>
        </p:nvSpPr>
        <p:spPr>
          <a:xfrm>
            <a:off x="347028" y="130175"/>
            <a:ext cx="6929438" cy="1630045"/>
          </a:xfrm>
          <a:prstGeom prst="rect">
            <a:avLst/>
          </a:prstGeom>
        </p:spPr>
        <p:txBody>
          <a:bodyPr vert="horz" wrap="square" lIns="0" tIns="201930" rIns="0" bIns="0" numCol="1" rtlCol="0" anchor="t" anchorCtr="0" compatLnSpc="1">
            <a:spAutoFit/>
          </a:bodyPr>
          <a:lstStyle>
            <a:lvl1pPr>
              <a:defRPr sz="6400" b="0" i="0">
                <a:solidFill>
                  <a:srgbClr val="242423"/>
                </a:solidFill>
                <a:latin typeface="Lucida Sans Unicode" panose="020B0602030504020204"/>
                <a:ea typeface="+mj-ea"/>
                <a:cs typeface="Lucida Sans Unicode" panose="020B0602030504020204"/>
              </a:defRPr>
            </a:lvl1pPr>
          </a:lstStyle>
          <a:p>
            <a:pPr marL="13335" algn="l" rtl="0">
              <a:spcBef>
                <a:spcPts val="580"/>
              </a:spcBef>
              <a:spcAft>
                <a:spcPct val="0"/>
              </a:spcAft>
              <a:defRPr/>
            </a:pPr>
            <a:r>
              <a:rPr lang="en-US"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WBS</a:t>
            </a:r>
            <a:r>
              <a:rPr lang="zh-CN" altLang="en-US"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任务</a:t>
            </a:r>
            <a:endParaRPr lang="zh-CN" altLang="en-US"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a:p>
            <a:pPr marL="13335" algn="l" rtl="0">
              <a:spcBef>
                <a:spcPts val="580"/>
              </a:spcBef>
              <a:spcAft>
                <a:spcPct val="0"/>
              </a:spcAft>
              <a:defRPr/>
            </a:pPr>
            <a:r>
              <a:rPr lang="zh-CN"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输入输出</a:t>
            </a:r>
            <a:endParaRPr lang="zh-CN" sz="4400" kern="0" spc="204"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graphicFrame>
        <p:nvGraphicFramePr>
          <p:cNvPr id="6" name="表格 5"/>
          <p:cNvGraphicFramePr/>
          <p:nvPr>
            <p:custDataLst>
              <p:tags r:id="rId6"/>
            </p:custDataLst>
          </p:nvPr>
        </p:nvGraphicFramePr>
        <p:xfrm>
          <a:off x="3482975" y="324929"/>
          <a:ext cx="9686925" cy="9710420"/>
        </p:xfrm>
        <a:graphic>
          <a:graphicData uri="http://schemas.openxmlformats.org/drawingml/2006/table">
            <a:tbl>
              <a:tblPr firstRow="1" bandRow="1">
                <a:tableStyleId>{5C22544A-7EE6-4342-B048-85BDC9FD1C3A}</a:tableStyleId>
              </a:tblPr>
              <a:tblGrid>
                <a:gridCol w="3588385"/>
                <a:gridCol w="2220595"/>
                <a:gridCol w="1999615"/>
                <a:gridCol w="1878330"/>
              </a:tblGrid>
              <a:tr h="592455">
                <a:tc>
                  <a:txBody>
                    <a:bodyPr/>
                    <a:p>
                      <a:pPr indent="0" algn="l">
                        <a:buNone/>
                      </a:pPr>
                      <a:r>
                        <a:rPr lang="zh-CN" sz="1800" b="1">
                          <a:solidFill>
                            <a:srgbClr val="FFFFFF"/>
                          </a:solidFill>
                          <a:latin typeface="华文中宋" panose="02010600040101010101" pitchFamily="2" charset="-122"/>
                          <a:ea typeface="华文中宋" panose="02010600040101010101" pitchFamily="2" charset="-122"/>
                          <a:cs typeface="华文中宋" panose="02010600040101010101" pitchFamily="2" charset="-122"/>
                        </a:rPr>
                        <a:t>WBS任务</a:t>
                      </a:r>
                      <a:endParaRPr lang="zh-CN" altLang="en-US" sz="1800" b="1">
                        <a:solidFill>
                          <a:srgbClr val="FFFFFF"/>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404040"/>
                    </a:solidFill>
                  </a:tcPr>
                </a:tc>
                <a:tc>
                  <a:txBody>
                    <a:bodyPr/>
                    <a:p>
                      <a:pPr indent="0" algn="l">
                        <a:buNone/>
                      </a:pPr>
                      <a:r>
                        <a:rPr lang="zh-CN" sz="1800" b="1">
                          <a:solidFill>
                            <a:srgbClr val="FFFFFF"/>
                          </a:solidFill>
                          <a:latin typeface="华文中宋" panose="02010600040101010101" pitchFamily="2" charset="-122"/>
                          <a:ea typeface="华文中宋" panose="02010600040101010101" pitchFamily="2" charset="-122"/>
                        </a:rPr>
                        <a:t>说明</a:t>
                      </a:r>
                      <a:endParaRPr lang="zh-CN" altLang="en-US" sz="1800" b="1">
                        <a:solidFill>
                          <a:srgbClr val="FFFFFF"/>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E34D4D"/>
                    </a:solidFill>
                  </a:tcPr>
                </a:tc>
                <a:tc>
                  <a:txBody>
                    <a:bodyPr/>
                    <a:p>
                      <a:pPr indent="0" algn="l">
                        <a:buNone/>
                      </a:pPr>
                      <a:r>
                        <a:rPr lang="zh-CN" sz="1800" b="1">
                          <a:solidFill>
                            <a:srgbClr val="FFFFFF"/>
                          </a:solidFill>
                          <a:latin typeface="华文中宋" panose="02010600040101010101" pitchFamily="2" charset="-122"/>
                          <a:ea typeface="华文中宋" panose="02010600040101010101" pitchFamily="2" charset="-122"/>
                        </a:rPr>
                        <a:t>输入</a:t>
                      </a:r>
                      <a:endParaRPr lang="zh-CN" altLang="en-US" sz="1800" b="1">
                        <a:solidFill>
                          <a:srgbClr val="FFFFFF"/>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E34D4D"/>
                    </a:solidFill>
                  </a:tcPr>
                </a:tc>
                <a:tc>
                  <a:txBody>
                    <a:bodyPr/>
                    <a:p>
                      <a:pPr indent="0" algn="l">
                        <a:buNone/>
                      </a:pPr>
                      <a:r>
                        <a:rPr lang="zh-CN" sz="1800" b="1">
                          <a:solidFill>
                            <a:srgbClr val="FFFFFF"/>
                          </a:solidFill>
                          <a:latin typeface="华文中宋" panose="02010600040101010101" pitchFamily="2" charset="-122"/>
                          <a:ea typeface="华文中宋" panose="02010600040101010101" pitchFamily="2" charset="-122"/>
                        </a:rPr>
                        <a:t>输出</a:t>
                      </a:r>
                      <a:endParaRPr lang="zh-CN" altLang="en-US" sz="1800" b="1">
                        <a:solidFill>
                          <a:srgbClr val="FFFFFF"/>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E34D4D"/>
                    </a:solidFill>
                  </a:tcPr>
                </a:tc>
              </a:tr>
              <a:tr h="591185">
                <a:tc>
                  <a:txBody>
                    <a:bodyPr/>
                    <a:p>
                      <a:pPr indent="0" algn="l">
                        <a:buNone/>
                      </a:pPr>
                      <a:r>
                        <a:rPr lang="zh-CN" sz="1800" b="1">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1项目启动</a:t>
                      </a:r>
                      <a:r>
                        <a:rPr lang="en-US" sz="1800" b="1">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 </a:t>
                      </a:r>
                      <a:endParaRPr lang="en-US" altLang="en-US" sz="1800" b="1">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endParaRPr lang="en-US" altLang="en-US" sz="1800" b="1">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endParaRPr lang="en-US" altLang="en-US" sz="1800" b="1">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endParaRPr lang="en-US" altLang="en-US" sz="1800" b="1">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361315">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1.1确定小组成员</a:t>
                      </a:r>
                      <a:endPar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rPr>
                        <a:t>里程碑事件</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2F2F2"/>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rPr>
                        <a:t>小组成员</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2F2F2"/>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rPr>
                        <a:t>分组信息</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r h="617220">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1.2确定小组课题</a:t>
                      </a:r>
                      <a:endPar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rPr>
                        <a:t>确定选题</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rPr>
                        <a:t>课题选择</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rPr>
                        <a:t>项目类型和开发方向</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618490">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1.3项目章程</a:t>
                      </a:r>
                      <a:endPar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rPr>
                        <a:t>在规定日期内完成项目章程</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2F2F2"/>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rPr>
                        <a:t>项目章程模板</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2F2F2"/>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rPr>
                        <a:t>《项目章程》</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r h="883920">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1.4编写可行性分析</a:t>
                      </a:r>
                      <a:endPar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rPr>
                        <a:t>研究项目的具体可行性</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rPr>
                        <a:t>包含技术可行性、经济可行性等文档信息</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rPr>
                        <a:t>《可行性分析报告》</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617855">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1.5LOGO设计</a:t>
                      </a:r>
                      <a:endPar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为团队和项目制作LOGO</a:t>
                      </a:r>
                      <a:endPar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vert="horz"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2F2F2"/>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rPr>
                        <a:t>项目理念</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2F2F2"/>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rPr>
                        <a:t>LOGO</a:t>
                      </a:r>
                      <a:endParaRPr lang="en-US"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r h="536575">
                <a:tc>
                  <a:txBody>
                    <a:bodyPr/>
                    <a:p>
                      <a:pPr indent="0" algn="l">
                        <a:buNone/>
                      </a:pPr>
                      <a:r>
                        <a:rPr lang="zh-CN" sz="1800" b="1">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2项目执行</a:t>
                      </a:r>
                      <a:endParaRPr lang="zh-CN" altLang="en-US" sz="1800" b="1">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endParaRPr lang="en-US"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endParaRPr lang="en-US"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endParaRPr lang="en-US"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621665">
                <a:tc>
                  <a:txBody>
                    <a:bodyPr/>
                    <a:p>
                      <a:pPr indent="0" algn="l">
                        <a:buNone/>
                      </a:pPr>
                      <a:r>
                        <a:rPr lang="zh-CN" sz="1800" b="1">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2.1需求工程项目计划</a:t>
                      </a:r>
                      <a:endParaRPr lang="zh-CN" altLang="en-US" sz="1800" b="1">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rPr>
                        <a:t>在规定日期内完成需求工程项目计划</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2F2F2"/>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rPr>
                        <a:t>需求工程项目计划模板</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2F2F2"/>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rPr>
                        <a:t>《需求工程项目计划》</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r h="883920">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2.1.1专项子计划（范围、成本、质量、风险、人力资源、配置等</a:t>
                      </a:r>
                      <a:endPar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rPr>
                        <a:t>丰富需求工程项目计划内容，更好的了解客户需求</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rPr>
                        <a:t>各项子计划对应的需求信息</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rPr>
                        <a:t>专项子计划</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884555">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2.1.2WBS图及输入输出</a:t>
                      </a:r>
                      <a:endPar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rPr>
                        <a:t>明确当前阶段任务详细信息，梳理里程碑事件发生脉络</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2F2F2"/>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rPr>
                        <a:t>任务分配信息</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2F2F2"/>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WBS图及任务表</a:t>
                      </a:r>
                      <a:endPar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r h="617220">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2.2.3甘特图</a:t>
                      </a:r>
                      <a:endPar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rPr>
                        <a:t>为每项任务划分清楚的时间等</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WBS图</a:t>
                      </a:r>
                      <a:endPar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vert="horz"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rPr>
                        <a:t>甘特图</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618490">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2.2.4OBS图</a:t>
                      </a:r>
                      <a:endPar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rPr>
                        <a:t>描绘清晰的组织结构图</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2F2F2"/>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rPr>
                        <a:t>主要参与人员角色与职责</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2F2F2"/>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OBS图</a:t>
                      </a:r>
                      <a:endPar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r h="617855">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2.2.5PPT制作</a:t>
                      </a:r>
                      <a:endPar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rPr>
                        <a:t>用于宣讲</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rPr>
                        <a:t>上述所有文档、图表</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PPT终稿</a:t>
                      </a:r>
                      <a:endPar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647700">
                <a:tc>
                  <a:txBody>
                    <a:bodyPr/>
                    <a:p>
                      <a:pPr indent="0" algn="l">
                        <a:buNone/>
                      </a:pPr>
                      <a:r>
                        <a:rPr lang="zh-CN" sz="1800" b="1">
                          <a:solidFill>
                            <a:srgbClr val="404040"/>
                          </a:solidFill>
                          <a:latin typeface="华文中宋" panose="02010600040101010101" pitchFamily="2" charset="-122"/>
                          <a:ea typeface="华文中宋" panose="02010600040101010101" pitchFamily="2" charset="-122"/>
                        </a:rPr>
                        <a:t>需求工程项目计划终稿</a:t>
                      </a:r>
                      <a:endParaRPr lang="zh-CN" altLang="en-US" sz="1800" b="1">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rPr>
                        <a:t>里程碑事件，确定需求工程项目终稿</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2F2F2"/>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rPr>
                        <a:t>项目计划初稿</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w="19050">
                      <a:solidFill>
                        <a:srgbClr val="FFFFFF"/>
                      </a:solidFill>
                      <a:prstDash val="solid"/>
                    </a:lnR>
                    <a:lnT>
                      <a:noFill/>
                    </a:lnT>
                    <a:lnB>
                      <a:noFill/>
                    </a:lnB>
                    <a:lnTlToBr>
                      <a:noFill/>
                    </a:lnTlToBr>
                    <a:lnBlToTr>
                      <a:noFill/>
                    </a:lnBlToTr>
                    <a:solidFill>
                      <a:srgbClr val="F2F2F2"/>
                    </a:solidFill>
                  </a:tcPr>
                </a:tc>
                <a:tc>
                  <a:txBody>
                    <a:bodyPr/>
                    <a:p>
                      <a:pPr indent="0" algn="l">
                        <a:buNone/>
                      </a:pPr>
                      <a:r>
                        <a:rPr lang="zh-CN" sz="1800" b="0">
                          <a:solidFill>
                            <a:srgbClr val="404040"/>
                          </a:solidFill>
                          <a:latin typeface="华文中宋" panose="02010600040101010101" pitchFamily="2" charset="-122"/>
                          <a:ea typeface="华文中宋" panose="02010600040101010101" pitchFamily="2" charset="-122"/>
                        </a:rPr>
                        <a:t>项目计划终稿</a:t>
                      </a:r>
                      <a:endParaRPr lang="zh-CN" altLang="en-US" sz="1800" b="0">
                        <a:solidFill>
                          <a:srgbClr val="404040"/>
                        </a:solidFill>
                        <a:latin typeface="华文中宋" panose="02010600040101010101" pitchFamily="2" charset="-122"/>
                        <a:ea typeface="华文中宋" panose="02010600040101010101" pitchFamily="2"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bl>
          </a:graphicData>
        </a:graphic>
      </p:graphicFrame>
      <p:sp>
        <p:nvSpPr>
          <p:cNvPr id="8" name="文本框 99"/>
          <p:cNvSpPr txBox="1"/>
          <p:nvPr/>
        </p:nvSpPr>
        <p:spPr>
          <a:xfrm>
            <a:off x="14293850" y="5000625"/>
            <a:ext cx="3858260" cy="2306955"/>
          </a:xfrm>
          <a:prstGeom prst="rect">
            <a:avLst/>
          </a:prstGeom>
          <a:noFill/>
          <a:ln w="9525">
            <a:noFill/>
          </a:ln>
        </p:spPr>
        <p:txBody>
          <a:bodyPr wrap="square">
            <a:spAutoFit/>
          </a:bodyPr>
          <a:p>
            <a:pPr>
              <a:lnSpc>
                <a:spcPct val="150000"/>
              </a:lnSpc>
            </a:pPr>
            <a:r>
              <a:rPr 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  </a:t>
            </a:r>
            <a:r>
              <a:rPr lang="zh-CN"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完整版甘特图见附件“</a:t>
            </a:r>
            <a:r>
              <a:rPr 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SRA2022-G25-</a:t>
            </a:r>
            <a:r>
              <a:rPr lang="en-US" altLang="zh-CN"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WBS</a:t>
            </a:r>
            <a:r>
              <a:rPr lang="zh-CN" alt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任务</a:t>
            </a:r>
            <a:r>
              <a:rPr 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0.2</a:t>
            </a:r>
            <a:r>
              <a:rPr lang="zh-CN" sz="2400" dirty="0">
                <a:latin typeface="方正粗黑宋简体" panose="02000000000000000000" pitchFamily="2" charset="-122"/>
                <a:ea typeface="方正粗黑宋简体" panose="02000000000000000000" pitchFamily="2" charset="-122"/>
                <a:cs typeface="方正粗黑宋简体" panose="02000000000000000000" pitchFamily="2" charset="-122"/>
              </a:rPr>
              <a:t>”，后续将根据实际具体情况随时调整。</a:t>
            </a:r>
            <a:endParaRPr lang="zh-CN" altLang="en-US" sz="2400" dirty="0">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2"/>
          <p:cNvPicPr/>
          <p:nvPr/>
        </p:nvPicPr>
        <p:blipFill>
          <a:blip r:embed="rId1" cstate="print"/>
          <a:stretch>
            <a:fillRect/>
          </a:stretch>
        </p:blipFill>
        <p:spPr>
          <a:xfrm rot="15120000">
            <a:off x="14740704" y="713807"/>
            <a:ext cx="3267074" cy="2445317"/>
          </a:xfrm>
          <a:prstGeom prst="rect">
            <a:avLst/>
          </a:prstGeom>
        </p:spPr>
      </p:pic>
      <p:sp>
        <p:nvSpPr>
          <p:cNvPr id="18" name="object 18"/>
          <p:cNvSpPr txBox="1"/>
          <p:nvPr/>
        </p:nvSpPr>
        <p:spPr>
          <a:xfrm>
            <a:off x="13463905" y="8788400"/>
            <a:ext cx="8611870" cy="1199515"/>
          </a:xfrm>
          <a:prstGeom prst="rect">
            <a:avLst/>
          </a:prstGeom>
        </p:spPr>
        <p:txBody>
          <a:bodyPr wrap="square" lIns="0" tIns="201930" rIns="0" bIns="0">
            <a:spAutoFit/>
          </a:bodyPr>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7</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人力资源</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管理计划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4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altLang="en-US"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rPr>
              <a:t>（</a:t>
            </a:r>
            <a:r>
              <a:rPr kumimoji="0" lang="zh-CN"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endParaRPr kumimoji="0" lang="zh-CN"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pic>
        <p:nvPicPr>
          <p:cNvPr id="14" name="object 11"/>
          <p:cNvPicPr/>
          <p:nvPr/>
        </p:nvPicPr>
        <p:blipFill>
          <a:blip r:embed="rId2" cstate="print"/>
          <a:stretch>
            <a:fillRect/>
          </a:stretch>
        </p:blipFill>
        <p:spPr>
          <a:xfrm rot="11220000">
            <a:off x="15319375" y="5845916"/>
            <a:ext cx="3024321" cy="3148383"/>
          </a:xfrm>
          <a:prstGeom prst="rect">
            <a:avLst/>
          </a:prstGeom>
        </p:spPr>
      </p:pic>
      <p:sp>
        <p:nvSpPr>
          <p:cNvPr id="23" name="object 18"/>
          <p:cNvSpPr txBox="1"/>
          <p:nvPr/>
        </p:nvSpPr>
        <p:spPr>
          <a:xfrm>
            <a:off x="201613" y="288925"/>
            <a:ext cx="6929438" cy="878840"/>
          </a:xfrm>
          <a:prstGeom prst="rect">
            <a:avLst/>
          </a:prstGeom>
        </p:spPr>
        <p:txBody>
          <a:bodyPr vert="horz" wrap="square" lIns="0" tIns="201930" rIns="0" bIns="0" numCol="1" rtlCol="0" anchor="t" anchorCtr="0" compatLnSpc="1">
            <a:spAutoFit/>
          </a:bodyPr>
          <a:lstStyle>
            <a:lvl1pPr>
              <a:defRPr sz="6400" b="0" i="0">
                <a:solidFill>
                  <a:srgbClr val="242423"/>
                </a:solidFill>
                <a:latin typeface="Lucida Sans Unicode" panose="020B0602030504020204"/>
                <a:ea typeface="+mj-ea"/>
                <a:cs typeface="Lucida Sans Unicode" panose="020B0602030504020204"/>
              </a:defRPr>
            </a:lvl1pPr>
          </a:lstStyle>
          <a:p>
            <a:pPr marL="13335" algn="l" rtl="0">
              <a:spcBef>
                <a:spcPts val="580"/>
              </a:spcBef>
              <a:spcAft>
                <a:spcPct val="0"/>
              </a:spcAft>
              <a:defRPr/>
            </a:pPr>
            <a:r>
              <a:rPr lang="zh-CN" sz="4400" kern="0" spc="204"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项目组织结构</a:t>
            </a:r>
            <a:endParaRPr lang="zh-CN" sz="4400" kern="0" spc="204"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2"/>
          <p:cNvPicPr/>
          <p:nvPr/>
        </p:nvPicPr>
        <p:blipFill>
          <a:blip r:embed="rId1" cstate="print"/>
          <a:stretch>
            <a:fillRect/>
          </a:stretch>
        </p:blipFill>
        <p:spPr>
          <a:xfrm rot="15960000">
            <a:off x="15014389" y="781117"/>
            <a:ext cx="3267074" cy="2445317"/>
          </a:xfrm>
          <a:prstGeom prst="rect">
            <a:avLst/>
          </a:prstGeom>
        </p:spPr>
      </p:pic>
      <p:sp>
        <p:nvSpPr>
          <p:cNvPr id="18" name="object 18"/>
          <p:cNvSpPr txBox="1"/>
          <p:nvPr/>
        </p:nvSpPr>
        <p:spPr>
          <a:xfrm>
            <a:off x="13463905" y="8788400"/>
            <a:ext cx="8611870" cy="1199515"/>
          </a:xfrm>
          <a:prstGeom prst="rect">
            <a:avLst/>
          </a:prstGeom>
        </p:spPr>
        <p:txBody>
          <a:bodyPr wrap="square" lIns="0" tIns="201930" rIns="0" bIns="0">
            <a:spAutoFit/>
          </a:bodyPr>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7</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人力资源管理计划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4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altLang="en-US"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rPr>
              <a:t>（</a:t>
            </a:r>
            <a:r>
              <a:rPr kumimoji="0" lang="zh-CN"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endParaRPr kumimoji="0" lang="zh-CN"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pic>
        <p:nvPicPr>
          <p:cNvPr id="14" name="object 11"/>
          <p:cNvPicPr/>
          <p:nvPr/>
        </p:nvPicPr>
        <p:blipFill>
          <a:blip r:embed="rId2" cstate="print"/>
          <a:stretch>
            <a:fillRect/>
          </a:stretch>
        </p:blipFill>
        <p:spPr>
          <a:xfrm rot="11220000">
            <a:off x="15319375" y="5845916"/>
            <a:ext cx="3024321" cy="3148383"/>
          </a:xfrm>
          <a:prstGeom prst="rect">
            <a:avLst/>
          </a:prstGeom>
        </p:spPr>
      </p:pic>
      <p:sp>
        <p:nvSpPr>
          <p:cNvPr id="23" name="object 18"/>
          <p:cNvSpPr txBox="1"/>
          <p:nvPr/>
        </p:nvSpPr>
        <p:spPr>
          <a:xfrm>
            <a:off x="201613" y="288925"/>
            <a:ext cx="6929438" cy="878840"/>
          </a:xfrm>
          <a:prstGeom prst="rect">
            <a:avLst/>
          </a:prstGeom>
        </p:spPr>
        <p:txBody>
          <a:bodyPr vert="horz" wrap="square" lIns="0" tIns="201930" rIns="0" bIns="0" numCol="1" rtlCol="0" anchor="t" anchorCtr="0" compatLnSpc="1">
            <a:spAutoFit/>
          </a:bodyPr>
          <a:lstStyle>
            <a:lvl1pPr>
              <a:defRPr sz="6400" b="0" i="0">
                <a:solidFill>
                  <a:srgbClr val="242423"/>
                </a:solidFill>
                <a:latin typeface="Lucida Sans Unicode" panose="020B0602030504020204"/>
                <a:ea typeface="+mj-ea"/>
                <a:cs typeface="Lucida Sans Unicode" panose="020B0602030504020204"/>
              </a:defRPr>
            </a:lvl1pPr>
          </a:lstStyle>
          <a:p>
            <a:pPr marL="13335" algn="l" rtl="0">
              <a:spcBef>
                <a:spcPts val="580"/>
              </a:spcBef>
              <a:spcAft>
                <a:spcPct val="0"/>
              </a:spcAft>
              <a:defRPr/>
            </a:pPr>
            <a:r>
              <a:rPr lang="zh-CN" sz="4400" kern="0" spc="204"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角色和职责（列举）</a:t>
            </a:r>
            <a:endParaRPr lang="en-US" altLang="zh-CN" sz="4400" kern="0" spc="204"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sp>
        <p:nvSpPr>
          <p:cNvPr id="100" name="文本框 99"/>
          <p:cNvSpPr txBox="1"/>
          <p:nvPr/>
        </p:nvSpPr>
        <p:spPr>
          <a:xfrm>
            <a:off x="428625" y="1839595"/>
            <a:ext cx="15335250" cy="2214880"/>
          </a:xfrm>
          <a:prstGeom prst="rect">
            <a:avLst/>
          </a:prstGeom>
          <a:noFill/>
          <a:ln w="9525">
            <a:noFill/>
          </a:ln>
        </p:spPr>
        <p:txBody>
          <a:bodyPr wrap="square">
            <a:spAutoFit/>
          </a:bodyPr>
          <a:p>
            <a:pPr indent="0">
              <a:lnSpc>
                <a:spcPct val="150000"/>
              </a:lnSpc>
            </a:pPr>
            <a:r>
              <a:rPr lang="zh-CN" sz="3600" b="1">
                <a:latin typeface="华文中宋" panose="02010600040101010101" pitchFamily="2" charset="-122"/>
                <a:ea typeface="华文中宋" panose="02010600040101010101" pitchFamily="2" charset="-122"/>
              </a:rPr>
              <a:t>客户经理</a:t>
            </a:r>
            <a:endParaRPr lang="zh-CN" sz="3600" b="1">
              <a:latin typeface="华文中宋" panose="02010600040101010101" pitchFamily="2" charset="-122"/>
              <a:ea typeface="华文中宋" panose="02010600040101010101" pitchFamily="2" charset="-122"/>
            </a:endParaRPr>
          </a:p>
          <a:p>
            <a:pPr indent="0">
              <a:lnSpc>
                <a:spcPct val="150000"/>
              </a:lnSpc>
            </a:pPr>
            <a:r>
              <a:rPr lang="zh-CN" sz="2800" b="0">
                <a:latin typeface="华文中宋" panose="02010600040101010101" pitchFamily="2" charset="-122"/>
                <a:ea typeface="华文中宋" panose="02010600040101010101" pitchFamily="2" charset="-122"/>
              </a:rPr>
              <a:t>职责：负责与客户进行不定期的沟通交流，收集并整理客户的最新需求，及时反馈给团队人员。同时也负责后续项目完成后与客户对接，承担一定的客户培训工作。</a:t>
            </a:r>
            <a:endParaRPr lang="zh-CN" sz="2800" b="0">
              <a:latin typeface="华文中宋" panose="02010600040101010101" pitchFamily="2" charset="-122"/>
              <a:ea typeface="华文中宋" panose="02010600040101010101" pitchFamily="2" charset="-122"/>
            </a:endParaRPr>
          </a:p>
        </p:txBody>
      </p:sp>
      <p:graphicFrame>
        <p:nvGraphicFramePr>
          <p:cNvPr id="2" name="表格 1"/>
          <p:cNvGraphicFramePr/>
          <p:nvPr>
            <p:custDataLst>
              <p:tags r:id="rId3"/>
            </p:custDataLst>
          </p:nvPr>
        </p:nvGraphicFramePr>
        <p:xfrm>
          <a:off x="508000" y="4471670"/>
          <a:ext cx="12226925" cy="4188460"/>
        </p:xfrm>
        <a:graphic>
          <a:graphicData uri="http://schemas.openxmlformats.org/drawingml/2006/table">
            <a:tbl>
              <a:tblPr firstRow="1" bandRow="1">
                <a:tableStyleId>{5940675A-B579-460E-94D1-54222C63F5DA}</a:tableStyleId>
              </a:tblPr>
              <a:tblGrid>
                <a:gridCol w="1398905"/>
                <a:gridCol w="1515745"/>
                <a:gridCol w="2489835"/>
                <a:gridCol w="3879850"/>
                <a:gridCol w="2942590"/>
              </a:tblGrid>
              <a:tr h="1040765">
                <a:tc>
                  <a:txBody>
                    <a:bodyPr/>
                    <a:p>
                      <a:pPr indent="0" algn="l">
                        <a:buNone/>
                      </a:pPr>
                      <a:r>
                        <a:rPr lang="en-US" sz="2400" b="0">
                          <a:solidFill>
                            <a:srgbClr val="FFFFFF"/>
                          </a:solidFill>
                          <a:latin typeface="宋体" panose="02010600030101010101" pitchFamily="2" charset="-122"/>
                          <a:ea typeface="宋体" panose="02010600030101010101" pitchFamily="2" charset="-122"/>
                          <a:cs typeface="宋体" panose="02010600030101010101" pitchFamily="2" charset="-122"/>
                        </a:rPr>
                        <a:t>  角色</a:t>
                      </a:r>
                      <a:endParaRPr lang="en-US" altLang="en-US" sz="24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p>
                      <a:pPr indent="0" algn="l">
                        <a:buNone/>
                      </a:pPr>
                      <a:r>
                        <a:rPr lang="en-US" sz="2400" b="0">
                          <a:solidFill>
                            <a:srgbClr val="FFFFFF"/>
                          </a:solidFill>
                          <a:latin typeface="宋体" panose="02010600030101010101" pitchFamily="2" charset="-122"/>
                          <a:ea typeface="宋体" panose="02010600030101010101" pitchFamily="2" charset="-122"/>
                          <a:cs typeface="宋体" panose="02010600030101010101" pitchFamily="2" charset="-122"/>
                        </a:rPr>
                        <a:t>    姓名</a:t>
                      </a:r>
                      <a:endParaRPr lang="en-US" altLang="en-US" sz="24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p>
                      <a:pPr indent="0" algn="l">
                        <a:buNone/>
                      </a:pPr>
                      <a:r>
                        <a:rPr lang="en-US" sz="2400" b="0">
                          <a:solidFill>
                            <a:srgbClr val="FFFFFF"/>
                          </a:solidFill>
                          <a:latin typeface="宋体" panose="02010600030101010101" pitchFamily="2" charset="-122"/>
                          <a:ea typeface="宋体" panose="02010600030101010101" pitchFamily="2" charset="-122"/>
                          <a:cs typeface="宋体" panose="02010600030101010101" pitchFamily="2" charset="-122"/>
                        </a:rPr>
                        <a:t>      个人信息</a:t>
                      </a:r>
                      <a:endParaRPr lang="en-US" altLang="en-US" sz="24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p>
                      <a:pPr indent="0" algn="l">
                        <a:buNone/>
                      </a:pPr>
                      <a:r>
                        <a:rPr lang="en-US" sz="2400" b="0">
                          <a:solidFill>
                            <a:srgbClr val="FFFFFF"/>
                          </a:solidFill>
                          <a:latin typeface="宋体" panose="02010600030101010101" pitchFamily="2" charset="-122"/>
                          <a:ea typeface="宋体" panose="02010600030101010101" pitchFamily="2" charset="-122"/>
                          <a:cs typeface="宋体" panose="02010600030101010101" pitchFamily="2" charset="-122"/>
                        </a:rPr>
                        <a:t>      联系方式</a:t>
                      </a:r>
                      <a:endParaRPr lang="en-US" altLang="en-US" sz="24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p>
                      <a:pPr indent="0" algn="l">
                        <a:buNone/>
                      </a:pPr>
                      <a:r>
                        <a:rPr lang="en-US" altLang="zh-CN" sz="2400" b="0">
                          <a:solidFill>
                            <a:srgbClr val="FFFFFF"/>
                          </a:solidFill>
                          <a:latin typeface="宋体" panose="02010600030101010101" pitchFamily="2" charset="-122"/>
                          <a:ea typeface="宋体" panose="02010600030101010101" pitchFamily="2" charset="-122"/>
                          <a:cs typeface="宋体" panose="02010600030101010101" pitchFamily="2" charset="-122"/>
                        </a:rPr>
                        <a:t>    </a:t>
                      </a:r>
                      <a:r>
                        <a:rPr lang="zh-CN" altLang="en-US" sz="2400" b="0">
                          <a:solidFill>
                            <a:srgbClr val="FFFFFF"/>
                          </a:solidFill>
                          <a:latin typeface="宋体" panose="02010600030101010101" pitchFamily="2" charset="-122"/>
                          <a:ea typeface="宋体" panose="02010600030101010101" pitchFamily="2" charset="-122"/>
                          <a:cs typeface="宋体" panose="02010600030101010101" pitchFamily="2" charset="-122"/>
                        </a:rPr>
                        <a:t>能力说明</a:t>
                      </a:r>
                      <a:endParaRPr lang="zh-CN" altLang="en-US" sz="24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lnTlToBr>
                      <a:noFill/>
                    </a:lnTlToBr>
                    <a:lnBlToTr>
                      <a:noFill/>
                    </a:lnBlToTr>
                    <a:solidFill>
                      <a:srgbClr val="144D73"/>
                    </a:solidFill>
                  </a:tcPr>
                </a:tc>
              </a:tr>
              <a:tr h="3147695">
                <a:tc>
                  <a:txBody>
                    <a:bodyPr/>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客户经理</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9050" cap="rnd">
                      <a:solidFill>
                        <a:srgbClr val="144D73"/>
                      </a:solidFill>
                      <a:prstDash val="solid"/>
                    </a:lnL>
                    <a:lnR w="3175">
                      <a:solidFill>
                        <a:srgbClr val="144D73"/>
                      </a:solidFill>
                      <a:prstDash val="dot"/>
                    </a:lnR>
                    <a:lnT w="19050">
                      <a:solidFill>
                        <a:srgbClr val="144D73"/>
                      </a:solidFill>
                      <a:prstDash val="solid"/>
                    </a:lnT>
                    <a:lnB w="19050" cap="rnd">
                      <a:solidFill>
                        <a:srgbClr val="144D73"/>
                      </a:solidFill>
                      <a:prstDash val="solid"/>
                    </a:lnB>
                    <a:lnTlToBr>
                      <a:noFill/>
                    </a:lnTlToBr>
                    <a:lnBlToTr>
                      <a:noFill/>
                    </a:lnBlToTr>
                    <a:solidFill>
                      <a:srgbClr val="F2F2F2"/>
                    </a:solidFill>
                  </a:tcPr>
                </a:tc>
                <a:tc>
                  <a:txBody>
                    <a:bodyPr/>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施芳怡</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3175">
                      <a:solidFill>
                        <a:srgbClr val="144D73"/>
                      </a:solidFill>
                      <a:prstDash val="dot"/>
                    </a:lnL>
                    <a:lnR w="3175">
                      <a:solidFill>
                        <a:srgbClr val="144D73"/>
                      </a:solidFill>
                      <a:prstDash val="dot"/>
                    </a:lnR>
                    <a:lnT w="19050">
                      <a:solidFill>
                        <a:srgbClr val="144D73"/>
                      </a:solidFill>
                      <a:prstDash val="solid"/>
                    </a:lnT>
                    <a:lnB w="19050" cap="rnd">
                      <a:solidFill>
                        <a:srgbClr val="144D73"/>
                      </a:solidFill>
                      <a:prstDash val="solid"/>
                    </a:lnB>
                    <a:lnTlToBr>
                      <a:noFill/>
                    </a:lnTlToBr>
                    <a:lnBlToTr>
                      <a:noFill/>
                    </a:lnBlToTr>
                    <a:solidFill>
                      <a:srgbClr val="F2F2F2"/>
                    </a:solidFill>
                  </a:tcPr>
                </a:tc>
                <a:tc>
                  <a:txBody>
                    <a:bodyPr/>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班级：软工1903学号：31901192</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3175">
                      <a:solidFill>
                        <a:srgbClr val="144D73"/>
                      </a:solidFill>
                      <a:prstDash val="dot"/>
                    </a:lnL>
                    <a:lnR w="3175">
                      <a:solidFill>
                        <a:srgbClr val="144D73"/>
                      </a:solidFill>
                      <a:prstDash val="dot"/>
                    </a:lnR>
                    <a:lnT w="19050">
                      <a:solidFill>
                        <a:srgbClr val="144D73"/>
                      </a:solidFill>
                      <a:prstDash val="solid"/>
                    </a:lnT>
                    <a:lnB w="19050" cap="rnd">
                      <a:solidFill>
                        <a:srgbClr val="144D73"/>
                      </a:solidFill>
                      <a:prstDash val="solid"/>
                    </a:lnB>
                    <a:lnTlToBr>
                      <a:noFill/>
                    </a:lnTlToBr>
                    <a:lnBlToTr>
                      <a:noFill/>
                    </a:lnBlToTr>
                    <a:solidFill>
                      <a:srgbClr val="F2F2F2"/>
                    </a:solidFill>
                  </a:tcPr>
                </a:tc>
                <a:tc>
                  <a:txBody>
                    <a:bodyPr/>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微信：sfy1374126063</a:t>
                      </a:r>
                      <a:endParaRPr 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邮箱：31901192@stu.zucc.edu.cn</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3175">
                      <a:solidFill>
                        <a:srgbClr val="144D73"/>
                      </a:solidFill>
                      <a:prstDash val="dot"/>
                    </a:lnL>
                    <a:lnR w="19050" cap="rnd">
                      <a:solidFill>
                        <a:srgbClr val="144D73"/>
                      </a:solidFill>
                      <a:prstDash val="solid"/>
                    </a:lnR>
                    <a:lnT w="19050">
                      <a:solidFill>
                        <a:srgbClr val="144D73"/>
                      </a:solidFill>
                      <a:prstDash val="solid"/>
                    </a:lnT>
                    <a:lnB w="19050" cap="rnd">
                      <a:solidFill>
                        <a:srgbClr val="144D73"/>
                      </a:solidFill>
                      <a:prstDash val="solid"/>
                    </a:lnB>
                    <a:lnTlToBr>
                      <a:noFill/>
                    </a:lnTlToBr>
                    <a:lnBlToTr>
                      <a:noFill/>
                    </a:lnBlToTr>
                    <a:solidFill>
                      <a:srgbClr val="F2F2F2"/>
                    </a:solidFill>
                  </a:tcPr>
                </a:tc>
                <a:tc>
                  <a:txBody>
                    <a:bodyPr/>
                    <a:p>
                      <a:pPr indent="0" algn="l">
                        <a:buNone/>
                      </a:pPr>
                      <a:r>
                        <a:rPr lang="zh-CN" alt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有良好的沟通能力，善于分析总结客户需求。</a:t>
                      </a:r>
                      <a:endParaRPr lang="zh-CN"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3175">
                      <a:solidFill>
                        <a:srgbClr val="144D73"/>
                      </a:solidFill>
                      <a:prstDash val="dot"/>
                    </a:lnL>
                    <a:lnR w="19050" cap="rnd">
                      <a:solidFill>
                        <a:srgbClr val="144D73"/>
                      </a:solidFill>
                      <a:prstDash val="solid"/>
                    </a:lnR>
                    <a:lnT w="19050">
                      <a:solidFill>
                        <a:srgbClr val="144D73"/>
                      </a:solidFill>
                      <a:prstDash val="solid"/>
                    </a:lnT>
                    <a:lnB w="19050" cap="rnd">
                      <a:solidFill>
                        <a:srgbClr val="144D73"/>
                      </a:solidFill>
                      <a:prstDash val="solid"/>
                    </a:lnB>
                    <a:lnTlToBr>
                      <a:noFill/>
                    </a:lnTlToBr>
                    <a:lnBlToTr>
                      <a:noFill/>
                    </a:lnBlToTr>
                    <a:solidFill>
                      <a:srgbClr val="F2F2F2"/>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2"/>
          <p:cNvPicPr/>
          <p:nvPr/>
        </p:nvPicPr>
        <p:blipFill>
          <a:blip r:embed="rId1" cstate="print"/>
          <a:stretch>
            <a:fillRect/>
          </a:stretch>
        </p:blipFill>
        <p:spPr>
          <a:xfrm rot="15960000">
            <a:off x="15014389" y="781117"/>
            <a:ext cx="3267074" cy="2445317"/>
          </a:xfrm>
          <a:prstGeom prst="rect">
            <a:avLst/>
          </a:prstGeom>
        </p:spPr>
      </p:pic>
      <p:sp>
        <p:nvSpPr>
          <p:cNvPr id="18" name="object 18"/>
          <p:cNvSpPr txBox="1"/>
          <p:nvPr/>
        </p:nvSpPr>
        <p:spPr>
          <a:xfrm>
            <a:off x="13463905" y="8788400"/>
            <a:ext cx="8611870" cy="1199515"/>
          </a:xfrm>
          <a:prstGeom prst="rect">
            <a:avLst/>
          </a:prstGeom>
        </p:spPr>
        <p:txBody>
          <a:bodyPr wrap="square" lIns="0" tIns="201930" rIns="0" bIns="0">
            <a:spAutoFit/>
          </a:bodyPr>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7</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人力资源管理计划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4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altLang="en-US"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rPr>
              <a:t>（</a:t>
            </a:r>
            <a:r>
              <a:rPr kumimoji="0" lang="zh-CN"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endParaRPr kumimoji="0" lang="zh-CN"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pic>
        <p:nvPicPr>
          <p:cNvPr id="14" name="object 11"/>
          <p:cNvPicPr/>
          <p:nvPr/>
        </p:nvPicPr>
        <p:blipFill>
          <a:blip r:embed="rId2" cstate="print"/>
          <a:stretch>
            <a:fillRect/>
          </a:stretch>
        </p:blipFill>
        <p:spPr>
          <a:xfrm rot="11220000">
            <a:off x="15319375" y="5845916"/>
            <a:ext cx="3024321" cy="3148383"/>
          </a:xfrm>
          <a:prstGeom prst="rect">
            <a:avLst/>
          </a:prstGeom>
        </p:spPr>
      </p:pic>
      <p:sp>
        <p:nvSpPr>
          <p:cNvPr id="23" name="object 18"/>
          <p:cNvSpPr txBox="1"/>
          <p:nvPr/>
        </p:nvSpPr>
        <p:spPr>
          <a:xfrm>
            <a:off x="201613" y="288925"/>
            <a:ext cx="6929438" cy="878840"/>
          </a:xfrm>
          <a:prstGeom prst="rect">
            <a:avLst/>
          </a:prstGeom>
        </p:spPr>
        <p:txBody>
          <a:bodyPr vert="horz" wrap="square" lIns="0" tIns="201930" rIns="0" bIns="0" numCol="1" rtlCol="0" anchor="t" anchorCtr="0" compatLnSpc="1">
            <a:spAutoFit/>
          </a:bodyPr>
          <a:lstStyle>
            <a:lvl1pPr>
              <a:defRPr sz="6400" b="0" i="0">
                <a:solidFill>
                  <a:srgbClr val="242423"/>
                </a:solidFill>
                <a:latin typeface="Lucida Sans Unicode" panose="020B0602030504020204"/>
                <a:ea typeface="+mj-ea"/>
                <a:cs typeface="Lucida Sans Unicode" panose="020B0602030504020204"/>
              </a:defRPr>
            </a:lvl1pPr>
          </a:lstStyle>
          <a:p>
            <a:pPr marL="13335" algn="l" rtl="0">
              <a:spcBef>
                <a:spcPts val="580"/>
              </a:spcBef>
              <a:spcAft>
                <a:spcPct val="0"/>
              </a:spcAft>
              <a:defRPr/>
            </a:pPr>
            <a:r>
              <a:rPr lang="zh-CN" sz="4400" kern="0" spc="204"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角色和职责（列举）</a:t>
            </a:r>
            <a:endParaRPr lang="en-US" altLang="zh-CN" sz="4400" kern="0" spc="204"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sp>
        <p:nvSpPr>
          <p:cNvPr id="100" name="文本框 99"/>
          <p:cNvSpPr txBox="1"/>
          <p:nvPr/>
        </p:nvSpPr>
        <p:spPr>
          <a:xfrm>
            <a:off x="428625" y="1839595"/>
            <a:ext cx="15335250" cy="2214880"/>
          </a:xfrm>
          <a:prstGeom prst="rect">
            <a:avLst/>
          </a:prstGeom>
          <a:noFill/>
          <a:ln w="9525">
            <a:noFill/>
          </a:ln>
        </p:spPr>
        <p:txBody>
          <a:bodyPr wrap="square">
            <a:spAutoFit/>
          </a:bodyPr>
          <a:p>
            <a:pPr indent="0">
              <a:lnSpc>
                <a:spcPct val="150000"/>
              </a:lnSpc>
            </a:pPr>
            <a:r>
              <a:rPr lang="zh-CN" sz="3600" b="1">
                <a:latin typeface="华文中宋" panose="02010600040101010101" pitchFamily="2" charset="-122"/>
                <a:ea typeface="华文中宋" panose="02010600040101010101" pitchFamily="2" charset="-122"/>
              </a:rPr>
              <a:t>项目助理</a:t>
            </a:r>
            <a:r>
              <a:rPr lang="zh-CN" sz="3200" b="0">
                <a:latin typeface="华文中宋" panose="02010600040101010101" pitchFamily="2" charset="-122"/>
                <a:ea typeface="华文中宋" panose="02010600040101010101" pitchFamily="2" charset="-122"/>
              </a:rPr>
              <a:t></a:t>
            </a:r>
            <a:r>
              <a:rPr lang="zh-CN" sz="2800" b="0">
                <a:latin typeface="华文中宋" panose="02010600040101010101" pitchFamily="2" charset="-122"/>
                <a:ea typeface="华文中宋" panose="02010600040101010101" pitchFamily="2" charset="-122"/>
              </a:rPr>
              <a:t>职责：当前项目中主要负责记录小组例会、组内评审会议、课堂评审情况等，负责抄送所有组员会议纪要。针对性对会议给出总结分析，收集组员绩效评定表等。</a:t>
            </a:r>
            <a:endParaRPr lang="zh-CN" altLang="en-US" sz="2800" b="0">
              <a:latin typeface="华文中宋" panose="02010600040101010101" pitchFamily="2" charset="-122"/>
              <a:ea typeface="华文中宋" panose="02010600040101010101" pitchFamily="2" charset="-122"/>
            </a:endParaRPr>
          </a:p>
        </p:txBody>
      </p:sp>
      <p:graphicFrame>
        <p:nvGraphicFramePr>
          <p:cNvPr id="2" name="表格 1"/>
          <p:cNvGraphicFramePr/>
          <p:nvPr>
            <p:custDataLst>
              <p:tags r:id="rId3"/>
            </p:custDataLst>
          </p:nvPr>
        </p:nvGraphicFramePr>
        <p:xfrm>
          <a:off x="508000" y="4471670"/>
          <a:ext cx="12226925" cy="4188460"/>
        </p:xfrm>
        <a:graphic>
          <a:graphicData uri="http://schemas.openxmlformats.org/drawingml/2006/table">
            <a:tbl>
              <a:tblPr firstRow="1" bandRow="1">
                <a:tableStyleId>{5940675A-B579-460E-94D1-54222C63F5DA}</a:tableStyleId>
              </a:tblPr>
              <a:tblGrid>
                <a:gridCol w="1398905"/>
                <a:gridCol w="1515745"/>
                <a:gridCol w="2489835"/>
                <a:gridCol w="3879850"/>
                <a:gridCol w="2942590"/>
              </a:tblGrid>
              <a:tr h="1040765">
                <a:tc>
                  <a:txBody>
                    <a:bodyPr/>
                    <a:p>
                      <a:pPr indent="0" algn="l">
                        <a:buNone/>
                      </a:pPr>
                      <a:r>
                        <a:rPr lang="en-US" sz="2400" b="0">
                          <a:solidFill>
                            <a:srgbClr val="FFFFFF"/>
                          </a:solidFill>
                          <a:latin typeface="宋体" panose="02010600030101010101" pitchFamily="2" charset="-122"/>
                          <a:ea typeface="宋体" panose="02010600030101010101" pitchFamily="2" charset="-122"/>
                          <a:cs typeface="宋体" panose="02010600030101010101" pitchFamily="2" charset="-122"/>
                        </a:rPr>
                        <a:t>  角色</a:t>
                      </a:r>
                      <a:endParaRPr lang="en-US" altLang="en-US" sz="24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p>
                      <a:pPr indent="0" algn="l">
                        <a:buNone/>
                      </a:pPr>
                      <a:r>
                        <a:rPr lang="en-US" sz="2400" b="0">
                          <a:solidFill>
                            <a:srgbClr val="FFFFFF"/>
                          </a:solidFill>
                          <a:latin typeface="宋体" panose="02010600030101010101" pitchFamily="2" charset="-122"/>
                          <a:ea typeface="宋体" panose="02010600030101010101" pitchFamily="2" charset="-122"/>
                          <a:cs typeface="宋体" panose="02010600030101010101" pitchFamily="2" charset="-122"/>
                        </a:rPr>
                        <a:t>    姓名</a:t>
                      </a:r>
                      <a:endParaRPr lang="en-US" altLang="en-US" sz="24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p>
                      <a:pPr indent="0" algn="l">
                        <a:buNone/>
                      </a:pPr>
                      <a:r>
                        <a:rPr lang="en-US" sz="2400" b="0">
                          <a:solidFill>
                            <a:srgbClr val="FFFFFF"/>
                          </a:solidFill>
                          <a:latin typeface="宋体" panose="02010600030101010101" pitchFamily="2" charset="-122"/>
                          <a:ea typeface="宋体" panose="02010600030101010101" pitchFamily="2" charset="-122"/>
                          <a:cs typeface="宋体" panose="02010600030101010101" pitchFamily="2" charset="-122"/>
                        </a:rPr>
                        <a:t>      个人信息</a:t>
                      </a:r>
                      <a:endParaRPr lang="en-US" altLang="en-US" sz="24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p>
                      <a:pPr indent="0" algn="l">
                        <a:buNone/>
                      </a:pPr>
                      <a:r>
                        <a:rPr lang="en-US" sz="2400" b="0">
                          <a:solidFill>
                            <a:srgbClr val="FFFFFF"/>
                          </a:solidFill>
                          <a:latin typeface="宋体" panose="02010600030101010101" pitchFamily="2" charset="-122"/>
                          <a:ea typeface="宋体" panose="02010600030101010101" pitchFamily="2" charset="-122"/>
                          <a:cs typeface="宋体" panose="02010600030101010101" pitchFamily="2" charset="-122"/>
                        </a:rPr>
                        <a:t>      联系方式</a:t>
                      </a:r>
                      <a:endParaRPr lang="en-US" altLang="en-US" sz="24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p>
                      <a:pPr indent="0" algn="l">
                        <a:buNone/>
                      </a:pPr>
                      <a:r>
                        <a:rPr lang="en-US" altLang="zh-CN" sz="2400" b="0">
                          <a:solidFill>
                            <a:srgbClr val="FFFFFF"/>
                          </a:solidFill>
                          <a:latin typeface="宋体" panose="02010600030101010101" pitchFamily="2" charset="-122"/>
                          <a:ea typeface="宋体" panose="02010600030101010101" pitchFamily="2" charset="-122"/>
                          <a:cs typeface="宋体" panose="02010600030101010101" pitchFamily="2" charset="-122"/>
                        </a:rPr>
                        <a:t>    </a:t>
                      </a:r>
                      <a:r>
                        <a:rPr lang="zh-CN" altLang="en-US" sz="2400" b="0">
                          <a:solidFill>
                            <a:srgbClr val="FFFFFF"/>
                          </a:solidFill>
                          <a:latin typeface="宋体" panose="02010600030101010101" pitchFamily="2" charset="-122"/>
                          <a:ea typeface="宋体" panose="02010600030101010101" pitchFamily="2" charset="-122"/>
                          <a:cs typeface="宋体" panose="02010600030101010101" pitchFamily="2" charset="-122"/>
                        </a:rPr>
                        <a:t>能力说明</a:t>
                      </a:r>
                      <a:endParaRPr lang="zh-CN" altLang="en-US" sz="24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lnTlToBr>
                      <a:noFill/>
                    </a:lnTlToBr>
                    <a:lnBlToTr>
                      <a:noFill/>
                    </a:lnBlToTr>
                    <a:solidFill>
                      <a:srgbClr val="144D73"/>
                    </a:solidFill>
                  </a:tcPr>
                </a:tc>
              </a:tr>
              <a:tr h="3147695">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项目助理</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9050" cap="rnd">
                      <a:solidFill>
                        <a:srgbClr val="144D73"/>
                      </a:solidFill>
                      <a:prstDash val="solid"/>
                    </a:lnL>
                    <a:lnR w="3175">
                      <a:solidFill>
                        <a:srgbClr val="144D73"/>
                      </a:solidFill>
                      <a:prstDash val="dot"/>
                    </a:lnR>
                    <a:lnT w="19050">
                      <a:solidFill>
                        <a:srgbClr val="144D73"/>
                      </a:solidFill>
                      <a:prstDash val="solid"/>
                    </a:lnT>
                    <a:lnB w="19050" cap="rnd">
                      <a:solidFill>
                        <a:srgbClr val="144D73"/>
                      </a:solidFill>
                      <a:prstDash val="solid"/>
                    </a:lnB>
                    <a:lnTlToBr>
                      <a:noFill/>
                    </a:lnTlToBr>
                    <a:lnBlToTr>
                      <a:noFill/>
                    </a:lnBlToTr>
                    <a:solidFill>
                      <a:srgbClr val="F2F2F2"/>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 周文涛</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3175">
                      <a:solidFill>
                        <a:srgbClr val="144D73"/>
                      </a:solidFill>
                      <a:prstDash val="dot"/>
                    </a:lnL>
                    <a:lnR w="3175">
                      <a:solidFill>
                        <a:srgbClr val="144D73"/>
                      </a:solidFill>
                      <a:prstDash val="dot"/>
                    </a:lnR>
                    <a:lnT w="19050">
                      <a:solidFill>
                        <a:srgbClr val="144D73"/>
                      </a:solidFill>
                      <a:prstDash val="solid"/>
                    </a:lnT>
                    <a:lnB w="19050" cap="rnd">
                      <a:solidFill>
                        <a:srgbClr val="144D73"/>
                      </a:solidFill>
                      <a:prstDash val="solid"/>
                    </a:lnB>
                    <a:lnTlToBr>
                      <a:noFill/>
                    </a:lnTlToBr>
                    <a:lnBlToTr>
                      <a:noFill/>
                    </a:lnBlToTr>
                    <a:solidFill>
                      <a:srgbClr val="F2F2F2"/>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班级：软工1903</a:t>
                      </a:r>
                      <a:endParaRPr 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学号：31901214</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3175">
                      <a:solidFill>
                        <a:srgbClr val="144D73"/>
                      </a:solidFill>
                      <a:prstDash val="dot"/>
                    </a:lnL>
                    <a:lnR w="3175">
                      <a:solidFill>
                        <a:srgbClr val="144D73"/>
                      </a:solidFill>
                      <a:prstDash val="dot"/>
                    </a:lnR>
                    <a:lnT w="19050">
                      <a:solidFill>
                        <a:srgbClr val="144D73"/>
                      </a:solidFill>
                      <a:prstDash val="solid"/>
                    </a:lnT>
                    <a:lnB w="19050" cap="rnd">
                      <a:solidFill>
                        <a:srgbClr val="144D73"/>
                      </a:solidFill>
                      <a:prstDash val="solid"/>
                    </a:lnB>
                    <a:lnTlToBr>
                      <a:noFill/>
                    </a:lnTlToBr>
                    <a:lnBlToTr>
                      <a:noFill/>
                    </a:lnBlToTr>
                    <a:solidFill>
                      <a:srgbClr val="F2F2F2"/>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微信：lyhmywife</a:t>
                      </a:r>
                      <a:endParaRPr 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邮箱：31901214@stu.zucc.edu.cn</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3175">
                      <a:solidFill>
                        <a:srgbClr val="144D73"/>
                      </a:solidFill>
                      <a:prstDash val="dot"/>
                    </a:lnL>
                    <a:lnR w="19050" cap="rnd">
                      <a:solidFill>
                        <a:srgbClr val="144D73"/>
                      </a:solidFill>
                      <a:prstDash val="solid"/>
                    </a:lnR>
                    <a:lnT w="19050">
                      <a:solidFill>
                        <a:srgbClr val="144D73"/>
                      </a:solidFill>
                      <a:prstDash val="solid"/>
                    </a:lnT>
                    <a:lnB w="19050" cap="rnd">
                      <a:solidFill>
                        <a:srgbClr val="144D73"/>
                      </a:solidFill>
                      <a:prstDash val="solid"/>
                    </a:lnB>
                    <a:lnTlToBr>
                      <a:noFill/>
                    </a:lnTlToBr>
                    <a:lnBlToTr>
                      <a:noFill/>
                    </a:lnBlToTr>
                    <a:solidFill>
                      <a:srgbClr val="F2F2F2"/>
                    </a:solidFill>
                  </a:tcPr>
                </a:tc>
                <a:tc>
                  <a:txBody>
                    <a:bodyPr/>
                    <a:p>
                      <a:pPr indent="0" algn="l">
                        <a:buNone/>
                      </a:pPr>
                      <a:r>
                        <a:rPr lang="zh-CN" alt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有会议记录的经验，能较好的总结会议情况。</a:t>
                      </a:r>
                      <a:endParaRPr lang="zh-CN"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3175">
                      <a:solidFill>
                        <a:srgbClr val="144D73"/>
                      </a:solidFill>
                      <a:prstDash val="dot"/>
                    </a:lnL>
                    <a:lnR w="19050" cap="rnd">
                      <a:solidFill>
                        <a:srgbClr val="144D73"/>
                      </a:solidFill>
                      <a:prstDash val="solid"/>
                    </a:lnR>
                    <a:lnT w="19050">
                      <a:solidFill>
                        <a:srgbClr val="144D73"/>
                      </a:solidFill>
                      <a:prstDash val="solid"/>
                    </a:lnT>
                    <a:lnB w="19050" cap="rnd">
                      <a:solidFill>
                        <a:srgbClr val="144D73"/>
                      </a:solidFill>
                      <a:prstDash val="solid"/>
                    </a:lnB>
                    <a:lnTlToBr>
                      <a:noFill/>
                    </a:lnTlToBr>
                    <a:lnBlToTr>
                      <a:noFill/>
                    </a:lnBlToTr>
                    <a:solidFill>
                      <a:srgbClr val="F2F2F2"/>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18"/>
          <p:cNvSpPr txBox="1"/>
          <p:nvPr/>
        </p:nvSpPr>
        <p:spPr>
          <a:xfrm>
            <a:off x="201930" y="8756015"/>
            <a:ext cx="8611870" cy="1199515"/>
          </a:xfrm>
          <a:prstGeom prst="rect">
            <a:avLst/>
          </a:prstGeom>
        </p:spPr>
        <p:txBody>
          <a:bodyPr wrap="square" lIns="0" tIns="201930" rIns="0" bIns="0">
            <a:spAutoFit/>
          </a:bodyPr>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7</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人力资源管理计划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4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altLang="en-US"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rPr>
              <a:t>（</a:t>
            </a:r>
            <a:r>
              <a:rPr kumimoji="0" lang="zh-CN"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endParaRPr kumimoji="0" lang="zh-CN"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pic>
        <p:nvPicPr>
          <p:cNvPr id="14" name="object 11"/>
          <p:cNvPicPr/>
          <p:nvPr/>
        </p:nvPicPr>
        <p:blipFill>
          <a:blip r:embed="rId1" cstate="print"/>
          <a:stretch>
            <a:fillRect/>
          </a:stretch>
        </p:blipFill>
        <p:spPr>
          <a:xfrm rot="360000">
            <a:off x="15875" y="6147541"/>
            <a:ext cx="3024321" cy="3148383"/>
          </a:xfrm>
          <a:prstGeom prst="rect">
            <a:avLst/>
          </a:prstGeom>
        </p:spPr>
      </p:pic>
      <p:sp>
        <p:nvSpPr>
          <p:cNvPr id="23" name="object 18"/>
          <p:cNvSpPr txBox="1"/>
          <p:nvPr/>
        </p:nvSpPr>
        <p:spPr>
          <a:xfrm>
            <a:off x="201613" y="288925"/>
            <a:ext cx="6929438" cy="878840"/>
          </a:xfrm>
          <a:prstGeom prst="rect">
            <a:avLst/>
          </a:prstGeom>
        </p:spPr>
        <p:txBody>
          <a:bodyPr vert="horz" wrap="square" lIns="0" tIns="201930" rIns="0" bIns="0" numCol="1" rtlCol="0" anchor="t" anchorCtr="0" compatLnSpc="1">
            <a:spAutoFit/>
          </a:bodyPr>
          <a:lstStyle>
            <a:lvl1pPr>
              <a:defRPr sz="6400" b="0" i="0">
                <a:solidFill>
                  <a:srgbClr val="242423"/>
                </a:solidFill>
                <a:latin typeface="Lucida Sans Unicode" panose="020B0602030504020204"/>
                <a:ea typeface="+mj-ea"/>
                <a:cs typeface="Lucida Sans Unicode" panose="020B0602030504020204"/>
              </a:defRPr>
            </a:lvl1pPr>
          </a:lstStyle>
          <a:p>
            <a:pPr marL="13335" algn="l" rtl="0">
              <a:spcBef>
                <a:spcPts val="580"/>
              </a:spcBef>
              <a:spcAft>
                <a:spcPct val="0"/>
              </a:spcAft>
              <a:defRPr/>
            </a:pPr>
            <a:r>
              <a:rPr lang="zh-CN" sz="4400" kern="0" spc="204"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绩效评分规则</a:t>
            </a:r>
            <a:endParaRPr lang="zh-CN" sz="4400" kern="0" spc="204"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graphicFrame>
        <p:nvGraphicFramePr>
          <p:cNvPr id="3" name="表格 2"/>
          <p:cNvGraphicFramePr/>
          <p:nvPr>
            <p:custDataLst>
              <p:tags r:id="rId2"/>
            </p:custDataLst>
          </p:nvPr>
        </p:nvGraphicFramePr>
        <p:xfrm>
          <a:off x="4829175" y="323850"/>
          <a:ext cx="11647805" cy="7707630"/>
        </p:xfrm>
        <a:graphic>
          <a:graphicData uri="http://schemas.openxmlformats.org/drawingml/2006/table">
            <a:tbl>
              <a:tblPr firstRow="1" bandRow="1">
                <a:tableStyleId>{5940675A-B579-460E-94D1-54222C63F5DA}</a:tableStyleId>
              </a:tblPr>
              <a:tblGrid>
                <a:gridCol w="4006215"/>
                <a:gridCol w="7641590"/>
              </a:tblGrid>
              <a:tr h="630555">
                <a:tc>
                  <a:txBody>
                    <a:bodyPr/>
                    <a:p>
                      <a:pPr indent="0" algn="l">
                        <a:buNone/>
                      </a:pPr>
                      <a:r>
                        <a:rPr lang="en-US" sz="2800" b="0">
                          <a:solidFill>
                            <a:srgbClr val="FFFFFF"/>
                          </a:solidFill>
                          <a:latin typeface="华文中宋" panose="02010600040101010101" pitchFamily="2" charset="-122"/>
                          <a:ea typeface="华文中宋" panose="02010600040101010101" pitchFamily="2" charset="-122"/>
                          <a:cs typeface="宋体" panose="02010600030101010101" pitchFamily="2" charset="-122"/>
                        </a:rPr>
                        <a:t>评分范围</a:t>
                      </a:r>
                      <a:endParaRPr lang="en-US" altLang="en-US" sz="28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404040"/>
                    </a:solidFill>
                  </a:tcPr>
                </a:tc>
                <a:tc>
                  <a:txBody>
                    <a:bodyPr/>
                    <a:p>
                      <a:pPr indent="0" algn="l">
                        <a:buNone/>
                      </a:pPr>
                      <a:r>
                        <a:rPr lang="en-US" sz="2800" b="0">
                          <a:solidFill>
                            <a:srgbClr val="FFFFFF"/>
                          </a:solidFill>
                          <a:latin typeface="华文中宋" panose="02010600040101010101" pitchFamily="2" charset="-122"/>
                          <a:ea typeface="华文中宋" panose="02010600040101010101" pitchFamily="2" charset="-122"/>
                          <a:cs typeface="宋体" panose="02010600030101010101" pitchFamily="2" charset="-122"/>
                        </a:rPr>
                        <a:t>评定标准（仅示例）</a:t>
                      </a:r>
                      <a:endParaRPr lang="en-US" altLang="en-US" sz="28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54C888"/>
                    </a:solidFill>
                  </a:tcPr>
                </a:tc>
              </a:tr>
              <a:tr h="1842770">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 90-100</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1.按时或提早完成被分配的个人任务。2.任务质量极高，获得组员一致认可。3.课堂评审发挥出色，给全组加分。4.及时的化解了项目过程中的重大问题。5.其他特殊情况。 </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FFFFFF"/>
                    </a:solidFill>
                  </a:tcPr>
                </a:tc>
              </a:tr>
              <a:tr h="1165225">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80-90（不含90）</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按时或提早完成被分配的个人任务任务完成质量高，获得三位及以上的组员认可。</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F2F2F2"/>
                    </a:solidFill>
                  </a:tcPr>
                </a:tc>
              </a:tr>
              <a:tr h="1235710">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70-80（不含80）</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基本按时完成被分配的个人任务。任务完成质量一般，低于3位组员认可。</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FFFFFF"/>
                    </a:solidFill>
                  </a:tcPr>
                </a:tc>
              </a:tr>
              <a:tr h="1112520">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60-70（不含70）</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未能按时完成被分配的个人任务任务完成质量低，有很大修改空间。</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F2F2F2"/>
                    </a:solidFill>
                  </a:tcPr>
                </a:tc>
              </a:tr>
              <a:tr h="830580">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60以下（不及格）</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未完成被分配的个人任务，态度恶劣等。</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FFFFFF"/>
                    </a:solidFill>
                  </a:tcPr>
                </a:tc>
              </a:tr>
              <a:tr h="890270">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不评分</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19050">
                      <a:solidFill>
                        <a:srgbClr val="FFFFFF"/>
                      </a:solidFill>
                      <a:prstDash val="solid"/>
                    </a:lnR>
                    <a:lnT>
                      <a:noFill/>
                    </a:lnT>
                    <a:lnB w="19050">
                      <a:solidFill>
                        <a:srgbClr val="54C888"/>
                      </a:solidFill>
                      <a:prstDash val="solid"/>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因组员个人原因请假导致当前周未被分配任务时，不参与被评分，但仍需为其他组员评分。</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a:solidFill>
                        <a:srgbClr val="FFFFFF"/>
                      </a:solidFill>
                      <a:prstDash val="solid"/>
                    </a:lnL>
                    <a:lnR>
                      <a:noFill/>
                    </a:lnR>
                    <a:lnT>
                      <a:noFill/>
                    </a:lnT>
                    <a:lnB w="19050">
                      <a:solidFill>
                        <a:srgbClr val="54C888"/>
                      </a:solidFill>
                      <a:prstDash val="solid"/>
                    </a:lnB>
                    <a:lnTlToBr>
                      <a:noFill/>
                    </a:lnTlToBr>
                    <a:lnBlToTr>
                      <a:noFill/>
                    </a:lnBlToTr>
                    <a:solidFill>
                      <a:srgbClr val="F2F2F2"/>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18"/>
          <p:cNvSpPr txBox="1"/>
          <p:nvPr/>
        </p:nvSpPr>
        <p:spPr>
          <a:xfrm>
            <a:off x="201930" y="8756015"/>
            <a:ext cx="8611870" cy="1199515"/>
          </a:xfrm>
          <a:prstGeom prst="rect">
            <a:avLst/>
          </a:prstGeom>
        </p:spPr>
        <p:txBody>
          <a:bodyPr wrap="square" lIns="0" tIns="201930" rIns="0" bIns="0">
            <a:spAutoFit/>
          </a:bodyPr>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7</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人力资源管理计划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4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altLang="en-US"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rPr>
              <a:t>（</a:t>
            </a:r>
            <a:r>
              <a:rPr kumimoji="0" lang="zh-CN"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endParaRPr kumimoji="0" lang="zh-CN" sz="2000" kern="1200" cap="none" spc="310" normalizeH="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pic>
        <p:nvPicPr>
          <p:cNvPr id="14" name="object 11"/>
          <p:cNvPicPr/>
          <p:nvPr/>
        </p:nvPicPr>
        <p:blipFill>
          <a:blip r:embed="rId1" cstate="print"/>
          <a:stretch>
            <a:fillRect/>
          </a:stretch>
        </p:blipFill>
        <p:spPr>
          <a:xfrm rot="360000">
            <a:off x="15875" y="6147541"/>
            <a:ext cx="3024321" cy="3148383"/>
          </a:xfrm>
          <a:prstGeom prst="rect">
            <a:avLst/>
          </a:prstGeom>
        </p:spPr>
      </p:pic>
      <p:sp>
        <p:nvSpPr>
          <p:cNvPr id="23" name="object 18"/>
          <p:cNvSpPr txBox="1"/>
          <p:nvPr/>
        </p:nvSpPr>
        <p:spPr>
          <a:xfrm>
            <a:off x="201613" y="288925"/>
            <a:ext cx="6929438" cy="878840"/>
          </a:xfrm>
          <a:prstGeom prst="rect">
            <a:avLst/>
          </a:prstGeom>
        </p:spPr>
        <p:txBody>
          <a:bodyPr vert="horz" wrap="square" lIns="0" tIns="201930" rIns="0" bIns="0" numCol="1" rtlCol="0" anchor="t" anchorCtr="0" compatLnSpc="1">
            <a:spAutoFit/>
          </a:bodyPr>
          <a:lstStyle>
            <a:lvl1pPr>
              <a:defRPr sz="6400" b="0" i="0">
                <a:solidFill>
                  <a:srgbClr val="242423"/>
                </a:solidFill>
                <a:latin typeface="Lucida Sans Unicode" panose="020B0602030504020204"/>
                <a:ea typeface="+mj-ea"/>
                <a:cs typeface="Lucida Sans Unicode" panose="020B0602030504020204"/>
              </a:defRPr>
            </a:lvl1pPr>
          </a:lstStyle>
          <a:p>
            <a:pPr marL="13335" algn="l" rtl="0">
              <a:spcBef>
                <a:spcPts val="580"/>
              </a:spcBef>
              <a:spcAft>
                <a:spcPct val="0"/>
              </a:spcAft>
              <a:defRPr/>
            </a:pPr>
            <a:r>
              <a:rPr lang="zh-CN" sz="4400" kern="0" spc="204"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绩效评分表</a:t>
            </a:r>
            <a:endParaRPr lang="zh-CN" sz="4400" kern="0" spc="204"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sp>
        <p:nvSpPr>
          <p:cNvPr id="100" name="文本框 99"/>
          <p:cNvSpPr txBox="1"/>
          <p:nvPr/>
        </p:nvSpPr>
        <p:spPr>
          <a:xfrm>
            <a:off x="9877425" y="2423795"/>
            <a:ext cx="5080000" cy="521970"/>
          </a:xfrm>
          <a:prstGeom prst="rect">
            <a:avLst/>
          </a:prstGeom>
          <a:noFill/>
          <a:ln w="9525">
            <a:noFill/>
          </a:ln>
        </p:spPr>
        <p:txBody>
          <a:bodyPr>
            <a:spAutoFit/>
          </a:bodyPr>
          <a:p>
            <a:pPr indent="266700"/>
            <a:r>
              <a:rPr lang="zh-CN" sz="2800" b="0">
                <a:solidFill>
                  <a:srgbClr val="000000"/>
                </a:solidFill>
                <a:latin typeface="华文中宋" panose="02010600040101010101" pitchFamily="2" charset="-122"/>
                <a:ea typeface="华文中宋" panose="02010600040101010101" pitchFamily="2" charset="-122"/>
                <a:cs typeface="华文中宋" panose="02010600040101010101" pitchFamily="2" charset="-122"/>
              </a:rPr>
              <a:t>教学周：   </a:t>
            </a:r>
            <a:r>
              <a:rPr lang="en-US" sz="2800" b="0">
                <a:solidFill>
                  <a:srgbClr val="000000"/>
                </a:solidFill>
                <a:latin typeface="华文中宋" panose="02010600040101010101" pitchFamily="2" charset="-122"/>
                <a:ea typeface="华文中宋" panose="02010600040101010101" pitchFamily="2" charset="-122"/>
                <a:cs typeface="华文中宋" panose="02010600040101010101" pitchFamily="2" charset="-122"/>
              </a:rPr>
              <a:t>   </a:t>
            </a:r>
            <a:r>
              <a:rPr lang="zh-CN" sz="2800" b="0">
                <a:solidFill>
                  <a:srgbClr val="000000"/>
                </a:solidFill>
                <a:latin typeface="华文中宋" panose="02010600040101010101" pitchFamily="2" charset="-122"/>
                <a:ea typeface="华文中宋" panose="02010600040101010101" pitchFamily="2" charset="-122"/>
                <a:cs typeface="华文中宋" panose="02010600040101010101" pitchFamily="2" charset="-122"/>
              </a:rPr>
              <a:t>小组成员：</a:t>
            </a:r>
            <a:endParaRPr lang="zh-CN" altLang="en-US" sz="2800" b="0">
              <a:solidFill>
                <a:srgbClr val="000000"/>
              </a:solidFill>
              <a:latin typeface="华文中宋" panose="02010600040101010101" pitchFamily="2" charset="-122"/>
              <a:ea typeface="华文中宋" panose="02010600040101010101" pitchFamily="2" charset="-122"/>
              <a:cs typeface="华文中宋" panose="02010600040101010101" pitchFamily="2" charset="-122"/>
            </a:endParaRPr>
          </a:p>
        </p:txBody>
      </p:sp>
      <p:graphicFrame>
        <p:nvGraphicFramePr>
          <p:cNvPr id="2" name="表格 1"/>
          <p:cNvGraphicFramePr/>
          <p:nvPr>
            <p:custDataLst>
              <p:tags r:id="rId2"/>
            </p:custDataLst>
          </p:nvPr>
        </p:nvGraphicFramePr>
        <p:xfrm>
          <a:off x="654050" y="3151558"/>
          <a:ext cx="14738985" cy="3938270"/>
        </p:xfrm>
        <a:graphic>
          <a:graphicData uri="http://schemas.openxmlformats.org/drawingml/2006/table">
            <a:tbl>
              <a:tblPr firstRow="1" bandRow="1">
                <a:tableStyleId>{5940675A-B579-460E-94D1-54222C63F5DA}</a:tableStyleId>
              </a:tblPr>
              <a:tblGrid>
                <a:gridCol w="2092325"/>
                <a:gridCol w="2426335"/>
                <a:gridCol w="1758950"/>
                <a:gridCol w="1758950"/>
                <a:gridCol w="1758950"/>
                <a:gridCol w="1758950"/>
                <a:gridCol w="1758950"/>
                <a:gridCol w="1425575"/>
              </a:tblGrid>
              <a:tr h="997585">
                <a:tc rowSpan="2">
                  <a:txBody>
                    <a:bodyPr/>
                    <a:p>
                      <a:pPr indent="0" algn="ctr">
                        <a:lnSpc>
                          <a:spcPct val="120000"/>
                        </a:lnSpc>
                        <a:spcBef>
                          <a:spcPts val="0"/>
                        </a:spcBef>
                        <a:spcAft>
                          <a:spcPts val="0"/>
                        </a:spcAft>
                        <a:buNone/>
                      </a:pPr>
                      <a:r>
                        <a:rPr lang="en-US" sz="2200" b="1">
                          <a:solidFill>
                            <a:srgbClr val="646464"/>
                          </a:solidFill>
                          <a:latin typeface="微软雅黑" panose="020B0503020204020204" pitchFamily="34" charset="-122"/>
                          <a:ea typeface="微软雅黑" panose="020B0503020204020204" pitchFamily="34" charset="-122"/>
                        </a:rPr>
                        <a:t>任务内容</a:t>
                      </a:r>
                      <a:endParaRPr lang="en-US" sz="2200" b="1">
                        <a:solidFill>
                          <a:srgbClr val="646464"/>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c rowSpan="2">
                  <a:txBody>
                    <a:bodyPr/>
                    <a:p>
                      <a:pPr indent="0" algn="ctr">
                        <a:lnSpc>
                          <a:spcPct val="120000"/>
                        </a:lnSpc>
                        <a:spcBef>
                          <a:spcPts val="0"/>
                        </a:spcBef>
                        <a:spcAft>
                          <a:spcPts val="0"/>
                        </a:spcAft>
                        <a:buNone/>
                      </a:pPr>
                      <a:r>
                        <a:rPr lang="en-US" sz="2200" b="1">
                          <a:solidFill>
                            <a:srgbClr val="646464"/>
                          </a:solidFill>
                          <a:latin typeface="微软雅黑" panose="020B0503020204020204" pitchFamily="34" charset="-122"/>
                          <a:ea typeface="微软雅黑" panose="020B0503020204020204" pitchFamily="34" charset="-122"/>
                        </a:rPr>
                        <a:t>完成情况与具体细节</a:t>
                      </a:r>
                      <a:endParaRPr lang="en-US" sz="2200" b="1">
                        <a:solidFill>
                          <a:srgbClr val="646464"/>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c gridSpan="5">
                  <a:txBody>
                    <a:bodyPr/>
                    <a:p>
                      <a:pPr indent="0" algn="ctr">
                        <a:lnSpc>
                          <a:spcPct val="120000"/>
                        </a:lnSpc>
                        <a:spcBef>
                          <a:spcPts val="0"/>
                        </a:spcBef>
                        <a:spcAft>
                          <a:spcPts val="0"/>
                        </a:spcAft>
                        <a:buNone/>
                      </a:pPr>
                      <a:r>
                        <a:rPr lang="zh-CN" altLang="en-US" sz="2200" b="1">
                          <a:solidFill>
                            <a:srgbClr val="646464"/>
                          </a:solidFill>
                          <a:latin typeface="微软雅黑" panose="020B0503020204020204" pitchFamily="34" charset="-122"/>
                          <a:ea typeface="微软雅黑" panose="020B0503020204020204" pitchFamily="34" charset="-122"/>
                        </a:rPr>
                        <a:t>组员评分</a:t>
                      </a:r>
                      <a:endParaRPr lang="zh-CN" altLang="en-US" sz="2200" b="1">
                        <a:solidFill>
                          <a:srgbClr val="646464"/>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28575">
                      <a:solidFill>
                        <a:srgbClr val="646464"/>
                      </a:solidFill>
                      <a:prstDash val="solid"/>
                    </a:lnT>
                    <a:lnB w="9525">
                      <a:solidFill>
                        <a:srgbClr val="646464"/>
                      </a:solidFill>
                      <a:prstDash val="dash"/>
                    </a:lnB>
                    <a:lnTlToBr>
                      <a:noFill/>
                    </a:lnTlToBr>
                    <a:lnBlToTr>
                      <a:noFill/>
                    </a:lnBlToTr>
                    <a:solidFill>
                      <a:srgbClr val="FFFFFF"/>
                    </a:solidFill>
                  </a:tcPr>
                </a:tc>
                <a:tc hMerge="1">
                  <a:tcPr>
                    <a:lnT w="28575">
                      <a:solidFill>
                        <a:srgbClr val="646464"/>
                      </a:solidFill>
                      <a:prstDash val="solid"/>
                    </a:lnT>
                    <a:lnB w="9525">
                      <a:solidFill>
                        <a:srgbClr val="646464"/>
                      </a:solidFill>
                      <a:prstDash val="dash"/>
                    </a:lnB>
                  </a:tcPr>
                </a:tc>
                <a:tc hMerge="1">
                  <a:tcPr>
                    <a:lnT w="28575">
                      <a:solidFill>
                        <a:srgbClr val="646464"/>
                      </a:solidFill>
                      <a:prstDash val="solid"/>
                    </a:lnT>
                    <a:lnB w="9525">
                      <a:solidFill>
                        <a:srgbClr val="646464"/>
                      </a:solidFill>
                      <a:prstDash val="dash"/>
                    </a:lnB>
                  </a:tcPr>
                </a:tc>
                <a:tc hMerge="1">
                  <a:tcPr>
                    <a:lnT w="28575">
                      <a:solidFill>
                        <a:srgbClr val="646464"/>
                      </a:solidFill>
                      <a:prstDash val="solid"/>
                    </a:lnT>
                    <a:lnB w="9525">
                      <a:solidFill>
                        <a:srgbClr val="646464"/>
                      </a:solidFill>
                      <a:prstDash val="dash"/>
                    </a:lnB>
                  </a:tcPr>
                </a:tc>
                <a:tc hMerge="1">
                  <a:tcPr>
                    <a:lnR w="9525">
                      <a:solidFill>
                        <a:srgbClr val="646464"/>
                      </a:solidFill>
                      <a:prstDash val="dash"/>
                    </a:lnR>
                    <a:lnT w="28575">
                      <a:solidFill>
                        <a:srgbClr val="646464"/>
                      </a:solidFill>
                      <a:prstDash val="solid"/>
                    </a:lnT>
                    <a:lnB w="9525">
                      <a:solidFill>
                        <a:srgbClr val="646464"/>
                      </a:solidFill>
                      <a:prstDash val="dash"/>
                    </a:lnB>
                  </a:tcPr>
                </a:tc>
                <a:tc rowSpan="2">
                  <a:txBody>
                    <a:bodyPr/>
                    <a:p>
                      <a:pPr indent="0" algn="ctr">
                        <a:lnSpc>
                          <a:spcPct val="120000"/>
                        </a:lnSpc>
                        <a:spcBef>
                          <a:spcPts val="0"/>
                        </a:spcBef>
                        <a:spcAft>
                          <a:spcPts val="0"/>
                        </a:spcAft>
                        <a:buNone/>
                      </a:pPr>
                      <a:r>
                        <a:rPr lang="en-US" sz="2200" b="1">
                          <a:solidFill>
                            <a:srgbClr val="646464"/>
                          </a:solidFill>
                          <a:latin typeface="微软雅黑" panose="020B0503020204020204" pitchFamily="34" charset="-122"/>
                          <a:ea typeface="微软雅黑" panose="020B0503020204020204" pitchFamily="34" charset="-122"/>
                        </a:rPr>
                        <a:t>得分</a:t>
                      </a:r>
                      <a:endParaRPr lang="en-US" sz="2200" b="1">
                        <a:solidFill>
                          <a:srgbClr val="646464"/>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r>
              <a:tr h="998220">
                <a:tc vMerge="1">
                  <a:tcPr>
                    <a:lnL w="9525">
                      <a:solidFill>
                        <a:srgbClr val="646464"/>
                      </a:solidFill>
                      <a:prstDash val="dash"/>
                    </a:lnL>
                    <a:lnR w="9525">
                      <a:solidFill>
                        <a:srgbClr val="646464"/>
                      </a:solidFill>
                      <a:prstDash val="dash"/>
                    </a:lnR>
                    <a:lnB w="28575">
                      <a:solidFill>
                        <a:srgbClr val="646464"/>
                      </a:solidFill>
                      <a:prstDash val="solid"/>
                    </a:lnB>
                  </a:tcPr>
                </a:tc>
                <a:tc vMerge="1">
                  <a:tcPr>
                    <a:lnL w="9525">
                      <a:solidFill>
                        <a:srgbClr val="646464"/>
                      </a:solidFill>
                      <a:prstDash val="dash"/>
                    </a:lnL>
                    <a:lnR w="9525">
                      <a:solidFill>
                        <a:srgbClr val="646464"/>
                      </a:solidFill>
                      <a:prstDash val="dash"/>
                    </a:lnR>
                    <a:lnB w="28575">
                      <a:solidFill>
                        <a:srgbClr val="646464"/>
                      </a:solidFill>
                      <a:prstDash val="solid"/>
                    </a:lnB>
                  </a:tcPr>
                </a:tc>
                <a:tc>
                  <a:txBody>
                    <a:bodyPr/>
                    <a:p>
                      <a:pPr indent="0" algn="ctr">
                        <a:lnSpc>
                          <a:spcPct val="120000"/>
                        </a:lnSpc>
                        <a:spcBef>
                          <a:spcPts val="0"/>
                        </a:spcBef>
                        <a:spcAft>
                          <a:spcPts val="0"/>
                        </a:spcAft>
                        <a:buNone/>
                      </a:pPr>
                      <a:r>
                        <a:rPr lang="en-US" sz="2200" b="1">
                          <a:solidFill>
                            <a:srgbClr val="646464"/>
                          </a:solidFill>
                          <a:latin typeface="微软雅黑" panose="020B0503020204020204" pitchFamily="34" charset="-122"/>
                          <a:ea typeface="微软雅黑" panose="020B0503020204020204" pitchFamily="34" charset="-122"/>
                        </a:rPr>
                        <a:t>潘仲菁</a:t>
                      </a:r>
                      <a:endParaRPr lang="en-US" sz="2200" b="1">
                        <a:solidFill>
                          <a:srgbClr val="646464"/>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9525">
                      <a:solidFill>
                        <a:srgbClr val="646464"/>
                      </a:solidFill>
                      <a:prstDash val="dash"/>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2200" b="1">
                          <a:solidFill>
                            <a:srgbClr val="646464"/>
                          </a:solidFill>
                          <a:latin typeface="微软雅黑" panose="020B0503020204020204" pitchFamily="34" charset="-122"/>
                          <a:ea typeface="微软雅黑" panose="020B0503020204020204" pitchFamily="34" charset="-122"/>
                        </a:rPr>
                        <a:t>周文涛</a:t>
                      </a:r>
                      <a:endParaRPr lang="en-US" sz="2200" b="1">
                        <a:solidFill>
                          <a:srgbClr val="646464"/>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9525">
                      <a:solidFill>
                        <a:srgbClr val="646464"/>
                      </a:solidFill>
                      <a:prstDash val="dash"/>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2200" b="1">
                          <a:solidFill>
                            <a:srgbClr val="646464"/>
                          </a:solidFill>
                          <a:latin typeface="微软雅黑" panose="020B0503020204020204" pitchFamily="34" charset="-122"/>
                          <a:ea typeface="微软雅黑" panose="020B0503020204020204" pitchFamily="34" charset="-122"/>
                        </a:rPr>
                        <a:t>施芳怡</a:t>
                      </a:r>
                      <a:endParaRPr lang="en-US" sz="2200" b="1">
                        <a:solidFill>
                          <a:srgbClr val="646464"/>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9525">
                      <a:solidFill>
                        <a:srgbClr val="646464"/>
                      </a:solidFill>
                      <a:prstDash val="dash"/>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2200" b="1">
                          <a:solidFill>
                            <a:srgbClr val="646464"/>
                          </a:solidFill>
                          <a:latin typeface="微软雅黑" panose="020B0503020204020204" pitchFamily="34" charset="-122"/>
                          <a:ea typeface="微软雅黑" panose="020B0503020204020204" pitchFamily="34" charset="-122"/>
                        </a:rPr>
                        <a:t>杨庆贤</a:t>
                      </a:r>
                      <a:endParaRPr lang="en-US" sz="2200" b="1">
                        <a:solidFill>
                          <a:srgbClr val="646464"/>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9525">
                      <a:solidFill>
                        <a:srgbClr val="646464"/>
                      </a:solidFill>
                      <a:prstDash val="dash"/>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2200" b="1">
                          <a:solidFill>
                            <a:srgbClr val="646464"/>
                          </a:solidFill>
                          <a:latin typeface="微软雅黑" panose="020B0503020204020204" pitchFamily="34" charset="-122"/>
                          <a:ea typeface="微软雅黑" panose="020B0503020204020204" pitchFamily="34" charset="-122"/>
                        </a:rPr>
                        <a:t>余张龙</a:t>
                      </a:r>
                      <a:endParaRPr lang="en-US" sz="2200" b="1">
                        <a:solidFill>
                          <a:srgbClr val="646464"/>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9525">
                      <a:solidFill>
                        <a:srgbClr val="646464"/>
                      </a:solidFill>
                      <a:prstDash val="dash"/>
                    </a:lnT>
                    <a:lnB w="28575">
                      <a:solidFill>
                        <a:srgbClr val="646464"/>
                      </a:solidFill>
                      <a:prstDash val="solid"/>
                    </a:lnB>
                    <a:lnTlToBr>
                      <a:noFill/>
                    </a:lnTlToBr>
                    <a:lnBlToTr>
                      <a:noFill/>
                    </a:lnBlToTr>
                    <a:solidFill>
                      <a:srgbClr val="FFFFFF"/>
                    </a:solidFill>
                  </a:tcPr>
                </a:tc>
                <a:tc vMerge="1">
                  <a:tcPr>
                    <a:lnL w="9525">
                      <a:solidFill>
                        <a:srgbClr val="646464"/>
                      </a:solidFill>
                      <a:prstDash val="dash"/>
                    </a:lnL>
                    <a:lnR w="9525">
                      <a:solidFill>
                        <a:srgbClr val="646464"/>
                      </a:solidFill>
                      <a:prstDash val="dash"/>
                    </a:lnR>
                    <a:lnB w="28575">
                      <a:solidFill>
                        <a:srgbClr val="646464"/>
                      </a:solidFill>
                      <a:prstDash val="solid"/>
                    </a:lnB>
                  </a:tcPr>
                </a:tc>
              </a:tr>
              <a:tr h="1942465">
                <a:tc>
                  <a:txBody>
                    <a:bodyPr/>
                    <a:p>
                      <a:pPr indent="0" algn="ctr">
                        <a:lnSpc>
                          <a:spcPct val="120000"/>
                        </a:lnSpc>
                        <a:spcBef>
                          <a:spcPts val="0"/>
                        </a:spcBef>
                        <a:spcAft>
                          <a:spcPts val="0"/>
                        </a:spcAft>
                        <a:buNone/>
                      </a:pPr>
                      <a:r>
                        <a:rPr lang="en-US" sz="2000" b="0" spc="130">
                          <a:solidFill>
                            <a:srgbClr val="646464"/>
                          </a:solidFill>
                          <a:latin typeface="微软雅黑" panose="020B0503020204020204" pitchFamily="34" charset="-122"/>
                          <a:ea typeface="微软雅黑" panose="020B0503020204020204" pitchFamily="34" charset="-122"/>
                        </a:rPr>
                        <a:t> </a:t>
                      </a:r>
                      <a:endParaRPr lang="en-US" sz="2000" b="0" spc="130">
                        <a:solidFill>
                          <a:srgbClr val="646464"/>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endParaRPr 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endParaRPr 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endParaRPr 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endParaRPr 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endParaRPr 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endParaRPr 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endParaRPr lang="en-US" alt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r>
            </a:tbl>
          </a:graphicData>
        </a:graphic>
      </p:graphicFrame>
      <p:grpSp>
        <p:nvGrpSpPr>
          <p:cNvPr id="10" name="object 10"/>
          <p:cNvGrpSpPr/>
          <p:nvPr/>
        </p:nvGrpSpPr>
        <p:grpSpPr>
          <a:xfrm>
            <a:off x="9432114" y="-109220"/>
            <a:ext cx="8644554" cy="2773478"/>
            <a:chOff x="8291279" y="0"/>
            <a:chExt cx="8468410" cy="2726098"/>
          </a:xfrm>
        </p:grpSpPr>
        <p:pic>
          <p:nvPicPr>
            <p:cNvPr id="12" name="object 12"/>
            <p:cNvPicPr/>
            <p:nvPr/>
          </p:nvPicPr>
          <p:blipFill>
            <a:blip r:embed="rId3" cstate="print"/>
            <a:stretch>
              <a:fillRect/>
            </a:stretch>
          </p:blipFill>
          <p:spPr>
            <a:xfrm>
              <a:off x="14464165" y="499544"/>
              <a:ext cx="2295524" cy="1990724"/>
            </a:xfrm>
            <a:prstGeom prst="rect">
              <a:avLst/>
            </a:prstGeom>
          </p:spPr>
        </p:pic>
        <p:pic>
          <p:nvPicPr>
            <p:cNvPr id="13" name="object 13"/>
            <p:cNvPicPr/>
            <p:nvPr/>
          </p:nvPicPr>
          <p:blipFill>
            <a:blip r:embed="rId4" cstate="print"/>
            <a:stretch>
              <a:fillRect/>
            </a:stretch>
          </p:blipFill>
          <p:spPr>
            <a:xfrm>
              <a:off x="8291279" y="0"/>
              <a:ext cx="3378962" cy="2726098"/>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5875"/>
            <a:ext cx="18288000" cy="10287000"/>
            <a:chOff x="0" y="0"/>
            <a:chExt cx="18288000" cy="10287000"/>
          </a:xfrm>
        </p:grpSpPr>
        <p:pic>
          <p:nvPicPr>
            <p:cNvPr id="3" name="object 3"/>
            <p:cNvPicPr/>
            <p:nvPr/>
          </p:nvPicPr>
          <p:blipFill>
            <a:blip r:embed="rId1" cstate="print"/>
            <a:stretch>
              <a:fillRect/>
            </a:stretch>
          </p:blipFill>
          <p:spPr>
            <a:xfrm>
              <a:off x="0" y="0"/>
              <a:ext cx="18287998" cy="10286999"/>
            </a:xfrm>
            <a:prstGeom prst="rect">
              <a:avLst/>
            </a:prstGeom>
          </p:spPr>
        </p:pic>
        <p:sp>
          <p:nvSpPr>
            <p:cNvPr id="4" name="object 4"/>
            <p:cNvSpPr/>
            <p:nvPr/>
          </p:nvSpPr>
          <p:spPr>
            <a:xfrm>
              <a:off x="0" y="5021853"/>
              <a:ext cx="18288000" cy="4238625"/>
            </a:xfrm>
            <a:custGeom>
              <a:avLst/>
              <a:gdLst/>
              <a:ahLst/>
              <a:cxnLst/>
              <a:rect l="l" t="t" r="r" b="b"/>
              <a:pathLst>
                <a:path w="18288000" h="4238625">
                  <a:moveTo>
                    <a:pt x="0" y="0"/>
                  </a:moveTo>
                  <a:lnTo>
                    <a:pt x="18287999" y="0"/>
                  </a:lnTo>
                  <a:lnTo>
                    <a:pt x="18287999" y="4238624"/>
                  </a:lnTo>
                  <a:lnTo>
                    <a:pt x="0" y="4238624"/>
                  </a:lnTo>
                  <a:lnTo>
                    <a:pt x="0" y="0"/>
                  </a:lnTo>
                  <a:close/>
                </a:path>
              </a:pathLst>
            </a:custGeom>
            <a:solidFill>
              <a:srgbClr val="FFFFFF"/>
            </a:solidFill>
          </p:spPr>
          <p:txBody>
            <a:bodyPr wrap="square" lIns="0" tIns="0" rIns="0" bIns="0" rtlCol="0"/>
            <a:lstStyle/>
            <a:p/>
          </p:txBody>
        </p:sp>
        <p:pic>
          <p:nvPicPr>
            <p:cNvPr id="5" name="object 5"/>
            <p:cNvPicPr/>
            <p:nvPr/>
          </p:nvPicPr>
          <p:blipFill>
            <a:blip r:embed="rId2" cstate="print"/>
            <a:stretch>
              <a:fillRect/>
            </a:stretch>
          </p:blipFill>
          <p:spPr>
            <a:xfrm>
              <a:off x="11644792" y="5214461"/>
              <a:ext cx="3476624" cy="3800474"/>
            </a:xfrm>
            <a:prstGeom prst="rect">
              <a:avLst/>
            </a:prstGeom>
          </p:spPr>
        </p:pic>
        <p:pic>
          <p:nvPicPr>
            <p:cNvPr id="6" name="object 6"/>
            <p:cNvPicPr/>
            <p:nvPr/>
          </p:nvPicPr>
          <p:blipFill>
            <a:blip r:embed="rId3" cstate="print"/>
            <a:stretch>
              <a:fillRect/>
            </a:stretch>
          </p:blipFill>
          <p:spPr>
            <a:xfrm>
              <a:off x="15411524" y="7163573"/>
              <a:ext cx="2183550" cy="2455606"/>
            </a:xfrm>
            <a:prstGeom prst="rect">
              <a:avLst/>
            </a:prstGeom>
          </p:spPr>
        </p:pic>
        <p:pic>
          <p:nvPicPr>
            <p:cNvPr id="7" name="object 7"/>
            <p:cNvPicPr/>
            <p:nvPr/>
          </p:nvPicPr>
          <p:blipFill>
            <a:blip r:embed="rId4" cstate="print"/>
            <a:stretch>
              <a:fillRect/>
            </a:stretch>
          </p:blipFill>
          <p:spPr>
            <a:xfrm>
              <a:off x="14256326" y="4108989"/>
              <a:ext cx="3215011" cy="2462747"/>
            </a:xfrm>
            <a:prstGeom prst="rect">
              <a:avLst/>
            </a:prstGeom>
          </p:spPr>
        </p:pic>
        <p:pic>
          <p:nvPicPr>
            <p:cNvPr id="8" name="object 8"/>
            <p:cNvPicPr/>
            <p:nvPr/>
          </p:nvPicPr>
          <p:blipFill>
            <a:blip r:embed="rId5" cstate="print"/>
            <a:stretch>
              <a:fillRect/>
            </a:stretch>
          </p:blipFill>
          <p:spPr>
            <a:xfrm>
              <a:off x="12808614" y="4684220"/>
              <a:ext cx="3904321" cy="3889427"/>
            </a:xfrm>
            <a:prstGeom prst="rect">
              <a:avLst/>
            </a:prstGeom>
          </p:spPr>
        </p:pic>
        <p:pic>
          <p:nvPicPr>
            <p:cNvPr id="9" name="object 9"/>
            <p:cNvPicPr/>
            <p:nvPr/>
          </p:nvPicPr>
          <p:blipFill>
            <a:blip r:embed="rId6" cstate="print"/>
            <a:stretch>
              <a:fillRect/>
            </a:stretch>
          </p:blipFill>
          <p:spPr>
            <a:xfrm>
              <a:off x="9542170" y="7942742"/>
              <a:ext cx="3463926" cy="1969134"/>
            </a:xfrm>
            <a:prstGeom prst="rect">
              <a:avLst/>
            </a:prstGeom>
          </p:spPr>
        </p:pic>
      </p:grpSp>
      <p:sp>
        <p:nvSpPr>
          <p:cNvPr id="10" name="object 10"/>
          <p:cNvSpPr txBox="1">
            <a:spLocks noGrp="1"/>
          </p:cNvSpPr>
          <p:nvPr>
            <p:ph type="title"/>
          </p:nvPr>
        </p:nvSpPr>
        <p:spPr>
          <a:xfrm>
            <a:off x="1447800" y="6743700"/>
            <a:ext cx="6927215" cy="1272208"/>
          </a:xfrm>
          <a:prstGeom prst="rect">
            <a:avLst/>
          </a:prstGeom>
        </p:spPr>
        <p:txBody>
          <a:bodyPr vert="horz" wrap="square" lIns="0" tIns="30480" rIns="0" bIns="0" rtlCol="0">
            <a:spAutoFit/>
          </a:bodyPr>
          <a:lstStyle/>
          <a:p>
            <a:pPr marL="12700" marR="5080">
              <a:lnSpc>
                <a:spcPts val="7640"/>
              </a:lnSpc>
              <a:spcBef>
                <a:spcPts val="240"/>
              </a:spcBef>
            </a:pPr>
            <a:r>
              <a:rPr lang="en-US" altLang="zh-CN" sz="13800" spc="-235" dirty="0">
                <a:latin typeface="方正粗黑宋简体" panose="02000000000000000000" pitchFamily="2" charset="-122"/>
                <a:ea typeface="方正粗黑宋简体" panose="02000000000000000000" pitchFamily="2" charset="-122"/>
              </a:rPr>
              <a:t>01 </a:t>
            </a:r>
            <a:r>
              <a:rPr lang="zh-CN" altLang="en-US" sz="6600" spc="-235" dirty="0">
                <a:latin typeface="方正粗黑宋简体" panose="02000000000000000000" pitchFamily="2" charset="-122"/>
                <a:ea typeface="方正粗黑宋简体" panose="02000000000000000000" pitchFamily="2" charset="-122"/>
              </a:rPr>
              <a:t>项目章程</a:t>
            </a:r>
            <a:endParaRPr sz="6600" spc="-165" dirty="0">
              <a:latin typeface="方正粗黑宋简体" panose="02000000000000000000" pitchFamily="2" charset="-122"/>
              <a:ea typeface="方正粗黑宋简体" panose="02000000000000000000" pitchFamily="2" charset="-122"/>
            </a:endParaRPr>
          </a:p>
        </p:txBody>
      </p:sp>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62785" y="-280670"/>
            <a:ext cx="3910330" cy="21386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object 7"/>
          <p:cNvGrpSpPr/>
          <p:nvPr/>
        </p:nvGrpSpPr>
        <p:grpSpPr>
          <a:xfrm flipH="1">
            <a:off x="10923271" y="2571589"/>
            <a:ext cx="7115174" cy="5699532"/>
            <a:chOff x="0" y="3558106"/>
            <a:chExt cx="7115174" cy="5699532"/>
          </a:xfrm>
        </p:grpSpPr>
        <p:pic>
          <p:nvPicPr>
            <p:cNvPr id="8" name="object 8"/>
            <p:cNvPicPr/>
            <p:nvPr/>
          </p:nvPicPr>
          <p:blipFill>
            <a:blip r:embed="rId1" cstate="print"/>
            <a:stretch>
              <a:fillRect/>
            </a:stretch>
          </p:blipFill>
          <p:spPr>
            <a:xfrm>
              <a:off x="1028700" y="4390364"/>
              <a:ext cx="6086474" cy="4867274"/>
            </a:xfrm>
            <a:prstGeom prst="rect">
              <a:avLst/>
            </a:prstGeom>
          </p:spPr>
        </p:pic>
        <p:pic>
          <p:nvPicPr>
            <p:cNvPr id="10" name="object 10"/>
            <p:cNvPicPr/>
            <p:nvPr/>
          </p:nvPicPr>
          <p:blipFill>
            <a:blip r:embed="rId2" cstate="print"/>
            <a:stretch>
              <a:fillRect/>
            </a:stretch>
          </p:blipFill>
          <p:spPr>
            <a:xfrm>
              <a:off x="0" y="3558106"/>
              <a:ext cx="1981213" cy="2716862"/>
            </a:xfrm>
            <a:prstGeom prst="rect">
              <a:avLst/>
            </a:prstGeom>
          </p:spPr>
        </p:pic>
      </p:grpSp>
      <p:sp>
        <p:nvSpPr>
          <p:cNvPr id="14" name="object 4"/>
          <p:cNvSpPr/>
          <p:nvPr/>
        </p:nvSpPr>
        <p:spPr>
          <a:xfrm>
            <a:off x="16097250" y="0"/>
            <a:ext cx="106363" cy="22225"/>
          </a:xfrm>
          <a:custGeom>
            <a:avLst/>
            <a:gdLst/>
            <a:ahLst/>
            <a:cxnLst>
              <a:cxn ang="0">
                <a:pos x="46974" y="21853"/>
              </a:cxn>
              <a:cxn ang="0">
                <a:pos x="21064" y="13629"/>
              </a:cxn>
              <a:cxn ang="0">
                <a:pos x="2603" y="1915"/>
              </a:cxn>
              <a:cxn ang="0">
                <a:pos x="0" y="0"/>
              </a:cxn>
              <a:cxn ang="0">
                <a:pos x="105924" y="0"/>
              </a:cxn>
              <a:cxn ang="0">
                <a:pos x="98663" y="9082"/>
              </a:cxn>
              <a:cxn ang="0">
                <a:pos x="74670" y="19923"/>
              </a:cxn>
              <a:cxn ang="0">
                <a:pos x="46974" y="21853"/>
              </a:cxn>
            </a:cxnLst>
            <a:rect l="0" t="0" r="0" b="0"/>
            <a:pathLst>
              <a:path w="106680" h="22860">
                <a:moveTo>
                  <a:pt x="47114" y="22477"/>
                </a:moveTo>
                <a:lnTo>
                  <a:pt x="21127" y="14018"/>
                </a:lnTo>
                <a:lnTo>
                  <a:pt x="2611" y="1970"/>
                </a:lnTo>
                <a:lnTo>
                  <a:pt x="0" y="0"/>
                </a:lnTo>
                <a:lnTo>
                  <a:pt x="106240" y="0"/>
                </a:lnTo>
                <a:lnTo>
                  <a:pt x="98957" y="9341"/>
                </a:lnTo>
                <a:lnTo>
                  <a:pt x="74893" y="20492"/>
                </a:lnTo>
                <a:lnTo>
                  <a:pt x="47114" y="22477"/>
                </a:lnTo>
                <a:close/>
              </a:path>
            </a:pathLst>
          </a:custGeom>
          <a:solidFill>
            <a:srgbClr val="FFDE62"/>
          </a:solidFill>
          <a:ln w="9525">
            <a:noFill/>
          </a:ln>
        </p:spPr>
        <p:txBody>
          <a:bodyPr/>
          <a:lstStyle/>
          <a:p>
            <a:endParaRPr lang="zh-CN" altLang="en-US"/>
          </a:p>
        </p:txBody>
      </p:sp>
      <p:sp>
        <p:nvSpPr>
          <p:cNvPr id="22" name="object 18"/>
          <p:cNvSpPr txBox="1"/>
          <p:nvPr/>
        </p:nvSpPr>
        <p:spPr>
          <a:xfrm>
            <a:off x="13703300" y="8940800"/>
            <a:ext cx="8564563" cy="176593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8</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沟通管理计划</a:t>
            </a:r>
            <a:endPar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rPr>
              <a:t>（节选）</a:t>
            </a:r>
            <a:endParaRPr kumimoji="0" lang="zh-CN"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endParaRPr kumimoji="0" lang="zh-CN"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
        <p:nvSpPr>
          <p:cNvPr id="3" name="文本框 2"/>
          <p:cNvSpPr txBox="1"/>
          <p:nvPr/>
        </p:nvSpPr>
        <p:spPr>
          <a:xfrm>
            <a:off x="282575" y="133350"/>
            <a:ext cx="5212080" cy="706755"/>
          </a:xfrm>
          <a:prstGeom prst="rect">
            <a:avLst/>
          </a:prstGeom>
          <a:noFill/>
        </p:spPr>
        <p:txBody>
          <a:bodyPr wrap="square" rtlCol="0" anchor="t">
            <a:spAutoFit/>
          </a:bodyPr>
          <a:p>
            <a:pPr marL="13335">
              <a:spcBef>
                <a:spcPts val="580"/>
              </a:spcBef>
              <a:spcAft>
                <a:spcPct val="0"/>
              </a:spcAft>
              <a:defRPr/>
            </a:pPr>
            <a:r>
              <a:rPr lang="zh-CN" altLang="en-US" sz="4000" b="1">
                <a:solidFill>
                  <a:schemeClr val="tx2">
                    <a:lumMod val="60000"/>
                    <a:lumOff val="40000"/>
                  </a:schemeClr>
                </a:solidFill>
                <a:latin typeface="华文中宋" panose="02010600040101010101" pitchFamily="2" charset="-122"/>
                <a:ea typeface="华文中宋" panose="02010600040101010101" pitchFamily="2" charset="-122"/>
              </a:rPr>
              <a:t>沟通方式汇总</a:t>
            </a:r>
            <a:endParaRPr lang="zh-CN" altLang="en-US" sz="4000" b="1">
              <a:solidFill>
                <a:schemeClr val="tx2">
                  <a:lumMod val="60000"/>
                  <a:lumOff val="40000"/>
                </a:schemeClr>
              </a:solidFill>
              <a:latin typeface="华文中宋" panose="02010600040101010101" pitchFamily="2" charset="-122"/>
              <a:ea typeface="华文中宋" panose="02010600040101010101" pitchFamily="2" charset="-122"/>
            </a:endParaRPr>
          </a:p>
        </p:txBody>
      </p:sp>
      <p:graphicFrame>
        <p:nvGraphicFramePr>
          <p:cNvPr id="5" name="表格 4"/>
          <p:cNvGraphicFramePr/>
          <p:nvPr>
            <p:custDataLst>
              <p:tags r:id="rId4"/>
            </p:custDataLst>
          </p:nvPr>
        </p:nvGraphicFramePr>
        <p:xfrm>
          <a:off x="483235" y="1117600"/>
          <a:ext cx="10321290" cy="8820150"/>
        </p:xfrm>
        <a:graphic>
          <a:graphicData uri="http://schemas.openxmlformats.org/drawingml/2006/table">
            <a:tbl>
              <a:tblPr firstRow="1" bandRow="1">
                <a:tableStyleId>{5940675A-B579-460E-94D1-54222C63F5DA}</a:tableStyleId>
              </a:tblPr>
              <a:tblGrid>
                <a:gridCol w="949325"/>
                <a:gridCol w="3536950"/>
                <a:gridCol w="5835015"/>
              </a:tblGrid>
              <a:tr h="615950">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序号</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沟通方法/工具</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备注</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r>
              <a:tr h="819150">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1</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a:noFill/>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线上微信群文字交流</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a:noFill/>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日常工作对接、普通进度交流、发表个人意见等一般重要性情况</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a:noFill/>
                    </a:lnB>
                    <a:lnTlToBr>
                      <a:noFill/>
                    </a:lnTlToBr>
                    <a:lnBlToTr>
                      <a:noFill/>
                    </a:lnBlToTr>
                    <a:solidFill>
                      <a:srgbClr val="FFFFFF"/>
                    </a:solidFill>
                  </a:tcPr>
                </a:tc>
              </a:tr>
              <a:tr h="408940">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2</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线上语音会议（全体成员）</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000" b="1">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见“会议管理”</a:t>
                      </a:r>
                      <a:endParaRPr lang="en-US" altLang="en-US" sz="2000" b="1">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r>
              <a:tr h="1289050">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3</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线上语音电话（成员与成员）</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1.通常由项目经理发起，针对某位成员的工作情况，不定时、不定期发起语音电话交流2.成员之间有需要协作的工作单独交流，由成员自行发起，无需报备。</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r>
              <a:tr h="1176020">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4</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邮件</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通常用于每周日作业截止时间前，上交个人作业或团队作业作为和客户杨枨老师交流的渠道之一会议纪要抄送至所有组员</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r>
              <a:tr h="409575">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5</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线下会议</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2000" b="1">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见“会议管理”</a:t>
                      </a:r>
                      <a:endParaRPr lang="en-US" altLang="en-US" sz="2000" b="1">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r>
              <a:tr h="1089025">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6</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访谈</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与客户进行深度沟通时采取的沟通方式，需要提前与客户预约时间地点及沟通内容。</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r>
              <a:tr h="1136650">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7</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课堂评审</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每周三下午13:30-16：55的软件需求课程，对PPT、文档等例行评审。</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r>
              <a:tr h="1056640">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8</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其他评审（线下）</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由于时间等原因未能进行课堂评审的，需要和客户杨枨老师预约时间地点进行线下评审。</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r>
              <a:tr h="819150">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9</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w="19050">
                      <a:solidFill>
                        <a:srgbClr val="3D557F"/>
                      </a:solidFill>
                      <a:prstDash val="solid"/>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团建</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w="19050">
                      <a:solidFill>
                        <a:srgbClr val="3D557F"/>
                      </a:solidFill>
                      <a:prstDash val="solid"/>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不定期、不定时召开线下圆桌讨论，地点待定，团建总次数不少于2次。</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w="19050">
                      <a:solidFill>
                        <a:srgbClr val="3D557F"/>
                      </a:solidFill>
                      <a:prstDash val="solid"/>
                    </a:lnB>
                    <a:lnTlToBr>
                      <a:noFill/>
                    </a:lnTlToBr>
                    <a:lnBlToTr>
                      <a:noFill/>
                    </a:lnBlToTr>
                    <a:solidFill>
                      <a:srgbClr val="FFFFFF"/>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4"/>
          <p:cNvSpPr/>
          <p:nvPr/>
        </p:nvSpPr>
        <p:spPr>
          <a:xfrm>
            <a:off x="16097250" y="0"/>
            <a:ext cx="106363" cy="22225"/>
          </a:xfrm>
          <a:custGeom>
            <a:avLst/>
            <a:gdLst/>
            <a:ahLst/>
            <a:cxnLst>
              <a:cxn ang="0">
                <a:pos x="46974" y="21853"/>
              </a:cxn>
              <a:cxn ang="0">
                <a:pos x="21064" y="13629"/>
              </a:cxn>
              <a:cxn ang="0">
                <a:pos x="2603" y="1915"/>
              </a:cxn>
              <a:cxn ang="0">
                <a:pos x="0" y="0"/>
              </a:cxn>
              <a:cxn ang="0">
                <a:pos x="105924" y="0"/>
              </a:cxn>
              <a:cxn ang="0">
                <a:pos x="98663" y="9082"/>
              </a:cxn>
              <a:cxn ang="0">
                <a:pos x="74670" y="19923"/>
              </a:cxn>
              <a:cxn ang="0">
                <a:pos x="46974" y="21853"/>
              </a:cxn>
            </a:cxnLst>
            <a:rect l="0" t="0" r="0" b="0"/>
            <a:pathLst>
              <a:path w="106680" h="22860">
                <a:moveTo>
                  <a:pt x="47114" y="22477"/>
                </a:moveTo>
                <a:lnTo>
                  <a:pt x="21127" y="14018"/>
                </a:lnTo>
                <a:lnTo>
                  <a:pt x="2611" y="1970"/>
                </a:lnTo>
                <a:lnTo>
                  <a:pt x="0" y="0"/>
                </a:lnTo>
                <a:lnTo>
                  <a:pt x="106240" y="0"/>
                </a:lnTo>
                <a:lnTo>
                  <a:pt x="98957" y="9341"/>
                </a:lnTo>
                <a:lnTo>
                  <a:pt x="74893" y="20492"/>
                </a:lnTo>
                <a:lnTo>
                  <a:pt x="47114" y="22477"/>
                </a:lnTo>
                <a:close/>
              </a:path>
            </a:pathLst>
          </a:custGeom>
          <a:solidFill>
            <a:srgbClr val="FFDE62"/>
          </a:solidFill>
          <a:ln w="9525">
            <a:noFill/>
          </a:ln>
        </p:spPr>
        <p:txBody>
          <a:bodyPr/>
          <a:lstStyle/>
          <a:p>
            <a:endParaRPr lang="zh-CN" altLang="en-US"/>
          </a:p>
        </p:txBody>
      </p:sp>
      <p:sp>
        <p:nvSpPr>
          <p:cNvPr id="22" name="object 18"/>
          <p:cNvSpPr txBox="1"/>
          <p:nvPr/>
        </p:nvSpPr>
        <p:spPr>
          <a:xfrm>
            <a:off x="13703300" y="8940800"/>
            <a:ext cx="8564563" cy="176593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8</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沟通管理计划</a:t>
            </a:r>
            <a:endPar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rPr>
              <a:t>（节选）</a:t>
            </a:r>
            <a:endParaRPr kumimoji="0" lang="zh-CN"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endParaRPr kumimoji="0" lang="zh-CN"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endParaRPr>
          </a:p>
        </p:txBody>
      </p:sp>
      <p:sp>
        <p:nvSpPr>
          <p:cNvPr id="3" name="文本框 2"/>
          <p:cNvSpPr txBox="1"/>
          <p:nvPr/>
        </p:nvSpPr>
        <p:spPr>
          <a:xfrm>
            <a:off x="282575" y="133350"/>
            <a:ext cx="5212080" cy="706755"/>
          </a:xfrm>
          <a:prstGeom prst="rect">
            <a:avLst/>
          </a:prstGeom>
          <a:noFill/>
        </p:spPr>
        <p:txBody>
          <a:bodyPr wrap="square" rtlCol="0" anchor="t">
            <a:spAutoFit/>
          </a:bodyPr>
          <a:p>
            <a:pPr marL="13335">
              <a:spcBef>
                <a:spcPts val="580"/>
              </a:spcBef>
              <a:spcAft>
                <a:spcPct val="0"/>
              </a:spcAft>
              <a:defRPr/>
            </a:pPr>
            <a:r>
              <a:rPr lang="zh-CN" altLang="en-US" sz="4000" b="1">
                <a:solidFill>
                  <a:schemeClr val="tx2">
                    <a:lumMod val="60000"/>
                    <a:lumOff val="40000"/>
                  </a:schemeClr>
                </a:solidFill>
                <a:latin typeface="华文中宋" panose="02010600040101010101" pitchFamily="2" charset="-122"/>
                <a:ea typeface="华文中宋" panose="02010600040101010101" pitchFamily="2" charset="-122"/>
              </a:rPr>
              <a:t>会议管理</a:t>
            </a:r>
            <a:endParaRPr lang="zh-CN" altLang="en-US" sz="4000" b="1">
              <a:solidFill>
                <a:schemeClr val="tx2">
                  <a:lumMod val="60000"/>
                  <a:lumOff val="40000"/>
                </a:schemeClr>
              </a:solidFill>
              <a:latin typeface="华文中宋" panose="02010600040101010101" pitchFamily="2" charset="-122"/>
              <a:ea typeface="华文中宋" panose="02010600040101010101" pitchFamily="2" charset="-122"/>
            </a:endParaRPr>
          </a:p>
        </p:txBody>
      </p:sp>
      <p:graphicFrame>
        <p:nvGraphicFramePr>
          <p:cNvPr id="2" name="表格 1"/>
          <p:cNvGraphicFramePr/>
          <p:nvPr>
            <p:custDataLst>
              <p:tags r:id="rId1"/>
            </p:custDataLst>
          </p:nvPr>
        </p:nvGraphicFramePr>
        <p:xfrm>
          <a:off x="379095" y="1116330"/>
          <a:ext cx="15982950" cy="7908925"/>
        </p:xfrm>
        <a:graphic>
          <a:graphicData uri="http://schemas.openxmlformats.org/drawingml/2006/table">
            <a:tbl>
              <a:tblPr firstRow="1" bandRow="1">
                <a:tableStyleId>{5940675A-B579-460E-94D1-54222C63F5DA}</a:tableStyleId>
              </a:tblPr>
              <a:tblGrid>
                <a:gridCol w="2218690"/>
                <a:gridCol w="5247640"/>
                <a:gridCol w="2865120"/>
                <a:gridCol w="1930400"/>
                <a:gridCol w="1861185"/>
                <a:gridCol w="1859915"/>
              </a:tblGrid>
              <a:tr h="367030">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会议类型</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会议内容</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时间</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会议形式</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参与人</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备注</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r>
              <a:tr h="1022350">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每周例会1</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w="19050">
                      <a:solidFill>
                        <a:srgbClr val="3D557F"/>
                      </a:solidFill>
                      <a:prstDash val="solid"/>
                    </a:lnT>
                    <a:lnB>
                      <a:noFill/>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本周任务分工上次个人任务完成情况检查依次为不同成员的任务完成情况打分总结过程中的问题其他</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a:noFill/>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每周四中午12:30</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w="19050">
                      <a:solidFill>
                        <a:srgbClr val="3D557F"/>
                      </a:solidFill>
                      <a:prstDash val="solid"/>
                    </a:lnT>
                    <a:lnB>
                      <a:noFill/>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线上微信群语音</a:t>
                      </a:r>
                      <a:r>
                        <a:rPr lang="zh-CN"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会议</a:t>
                      </a:r>
                      <a:endParaRPr lang="zh-CN"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a:noFill/>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G25全体</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w="19050">
                      <a:solidFill>
                        <a:srgbClr val="3D557F"/>
                      </a:solidFill>
                      <a:prstDash val="solid"/>
                    </a:lnT>
                    <a:lnB>
                      <a:noFill/>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Times New Roman" panose="02020603050405020304" charset="0"/>
                        </a:rPr>
                        <a:t> </a:t>
                      </a:r>
                      <a:endParaRPr lang="en-US" altLang="en-US" sz="2000" b="0">
                        <a:solidFill>
                          <a:srgbClr val="3D557F"/>
                        </a:solidFill>
                        <a:latin typeface="华文中宋" panose="02010600040101010101" pitchFamily="2" charset="-122"/>
                        <a:ea typeface="华文中宋" panose="02010600040101010101" pitchFamily="2" charset="-122"/>
                        <a:cs typeface="Times New Roman" panose="02020603050405020304" charset="0"/>
                      </a:endParaRPr>
                    </a:p>
                  </a:txBody>
                  <a:tcPr marL="68580" marR="68580" marT="0" marB="0" vert="horz" anchor="t">
                    <a:lnL>
                      <a:noFill/>
                    </a:lnL>
                    <a:lnR>
                      <a:noFill/>
                    </a:lnR>
                    <a:lnT w="19050">
                      <a:solidFill>
                        <a:srgbClr val="3D557F"/>
                      </a:solidFill>
                      <a:prstDash val="solid"/>
                    </a:lnT>
                    <a:lnB>
                      <a:noFill/>
                    </a:lnB>
                    <a:lnTlToBr>
                      <a:noFill/>
                    </a:lnTlToBr>
                    <a:lnBlToTr>
                      <a:noFill/>
                    </a:lnBlToTr>
                    <a:solidFill>
                      <a:srgbClr val="FFFFFF"/>
                    </a:solidFill>
                  </a:tcPr>
                </a:tc>
              </a:tr>
              <a:tr h="1170305">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每周例会2</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本周任务完成情况检查配置管理员及时跟踪进度依次为不同成员任务完成情况打分总结过程中的问题其他</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每周六傍晚18:30</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线上微信群语音</a:t>
                      </a:r>
                      <a:r>
                        <a:rPr lang="zh-CN"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会议</a:t>
                      </a:r>
                      <a:endParaRPr lang="zh-CN"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G25全体</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 </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r>
              <a:tr h="2449830">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临时会议</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当出现以下情况之一时：临时加增的任务需分配项目遭遇某种风险需要即刻解决其他紧急情况</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不定时，通常由项目经理主动发起或紧急情况当事人发起</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线上微信群语音</a:t>
                      </a:r>
                      <a:r>
                        <a:rPr lang="zh-CN"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会议</a:t>
                      </a:r>
                      <a:endParaRPr lang="zh-CN"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G25全体</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由于临时会议具有突发性，允许成员缺席。缺席成员可通过会议纪要了解本次临时会议内容。</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r>
              <a:tr h="1493520">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评审会议</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对项目过程中的重要里程碑文件进行组内评审。评审标准包括但不限于：文档格式规范，内容完整。达成本次里程碑文件评审表的所有规定要求。有合理的拓展。其他</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里程碑性质文件正式评审的前一天傍晚18：30。</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线上微信群语音</a:t>
                      </a:r>
                      <a:r>
                        <a:rPr lang="zh-CN"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会议</a:t>
                      </a:r>
                      <a:endParaRPr lang="zh-CN"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G25全体（不允许缺席）</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Times New Roman" panose="02020603050405020304" charset="0"/>
                        </a:rPr>
                        <a:t> </a:t>
                      </a:r>
                      <a:endParaRPr lang="en-US" altLang="en-US" sz="2000" b="0">
                        <a:solidFill>
                          <a:srgbClr val="3D557F"/>
                        </a:solidFill>
                        <a:latin typeface="华文中宋" panose="02010600040101010101" pitchFamily="2" charset="-122"/>
                        <a:ea typeface="华文中宋" panose="02010600040101010101" pitchFamily="2" charset="-122"/>
                        <a:cs typeface="Times New Roman" panose="02020603050405020304" charset="0"/>
                      </a:endParaRPr>
                    </a:p>
                  </a:txBody>
                  <a:tcPr marL="68580" marR="68580" marT="0" marB="0" vert="horz" anchor="t">
                    <a:lnL>
                      <a:noFill/>
                    </a:lnL>
                    <a:lnR>
                      <a:noFill/>
                    </a:lnR>
                    <a:lnT>
                      <a:noFill/>
                    </a:lnT>
                    <a:lnB>
                      <a:noFill/>
                    </a:lnB>
                    <a:lnTlToBr>
                      <a:noFill/>
                    </a:lnTlToBr>
                    <a:lnBlToTr>
                      <a:noFill/>
                    </a:lnBlToTr>
                    <a:solidFill>
                      <a:srgbClr val="D3DBEA"/>
                    </a:solidFill>
                  </a:tcPr>
                </a:tc>
              </a:tr>
              <a:tr h="1405890">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线下会议</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w="19050">
                      <a:solidFill>
                        <a:srgbClr val="3D557F"/>
                      </a:solidFill>
                      <a:prstDash val="solid"/>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当出现以下情况之一（包括但不限于）时，会议形式改为线下：会议内容涉及纸质文件或需要借助硬件设备展示。有任务内容需要面谈形式进行对接的。其他</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w="19050">
                      <a:solidFill>
                        <a:srgbClr val="3D557F"/>
                      </a:solidFill>
                      <a:prstDash val="solid"/>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根据其他会议规定时间。</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w="19050">
                      <a:solidFill>
                        <a:srgbClr val="3D557F"/>
                      </a:solidFill>
                      <a:prstDash val="solid"/>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线下/理四二楼转角方桌</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w="19050">
                      <a:solidFill>
                        <a:srgbClr val="3D557F"/>
                      </a:solidFill>
                      <a:prstDash val="solid"/>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G25全体</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w="19050">
                      <a:solidFill>
                        <a:srgbClr val="3D557F"/>
                      </a:solidFill>
                      <a:prstDash val="solid"/>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作为线上会议的辅助形式，具体参会情况可视情况而定。</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w="19050">
                      <a:solidFill>
                        <a:srgbClr val="3D557F"/>
                      </a:solidFill>
                      <a:prstDash val="solid"/>
                    </a:lnB>
                    <a:lnTlToBr>
                      <a:noFill/>
                    </a:lnTlToBr>
                    <a:lnBlToTr>
                      <a:noFill/>
                    </a:lnBlToTr>
                    <a:solidFill>
                      <a:srgbClr val="FFFFFF"/>
                    </a:solidFill>
                  </a:tcPr>
                </a:tc>
              </a:tr>
            </a:tbl>
          </a:graphicData>
        </a:graphic>
      </p:graphicFrame>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25730" y="133443"/>
            <a:ext cx="3119718" cy="1705855"/>
          </a:xfrm>
          <a:prstGeom prst="rect">
            <a:avLst/>
          </a:prstGeom>
        </p:spPr>
      </p:pic>
      <p:sp>
        <p:nvSpPr>
          <p:cNvPr id="4" name="圆角矩形 3"/>
          <p:cNvSpPr/>
          <p:nvPr/>
        </p:nvSpPr>
        <p:spPr>
          <a:xfrm>
            <a:off x="2334895" y="1478280"/>
            <a:ext cx="12626340" cy="7184390"/>
          </a:xfrm>
          <a:prstGeom prst="roundRect">
            <a:avLst/>
          </a:prstGeom>
          <a:solidFill>
            <a:schemeClr val="tx2">
              <a:lumMod val="20000"/>
              <a:lumOff val="80000"/>
            </a:schemeClr>
          </a:solidFill>
        </p:spPr>
        <p:style>
          <a:lnRef idx="3">
            <a:schemeClr val="lt1"/>
          </a:lnRef>
          <a:fillRef idx="1">
            <a:schemeClr val="accent5"/>
          </a:fillRef>
          <a:effectRef idx="1">
            <a:schemeClr val="accent5"/>
          </a:effectRef>
          <a:fontRef idx="minor">
            <a:schemeClr val="lt1"/>
          </a:fontRef>
        </p:style>
        <p:txBody>
          <a:bodyPr rtlCol="0" anchor="ctr"/>
          <a:p>
            <a:pPr algn="l">
              <a:lnSpc>
                <a:spcPct val="150000"/>
              </a:lnSpc>
            </a:pPr>
            <a:r>
              <a:rPr lang="zh-CN" altLang="en-US" sz="4000" b="1">
                <a:ln/>
                <a:solidFill>
                  <a:schemeClr val="tx1"/>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华文中宋" panose="02010600040101010101" pitchFamily="2" charset="-122"/>
              </a:rPr>
              <a:t>请假制度</a:t>
            </a:r>
            <a:endParaRPr lang="zh-CN" altLang="en-US" sz="4000" b="1">
              <a:ln/>
              <a:solidFill>
                <a:schemeClr val="tx1"/>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华文中宋" panose="02010600040101010101" pitchFamily="2" charset="-122"/>
            </a:endParaRPr>
          </a:p>
          <a:p>
            <a:pPr algn="l">
              <a:lnSpc>
                <a:spcPct val="150000"/>
              </a:lnSpc>
            </a:pPr>
            <a:r>
              <a:rPr lang="zh-CN" altLang="en-US" sz="2400">
                <a:ln/>
                <a:solidFill>
                  <a:schemeClr val="tx1"/>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华文中宋" panose="02010600040101010101" pitchFamily="2" charset="-122"/>
              </a:rPr>
              <a:t>1.除</a:t>
            </a:r>
            <a:r>
              <a:rPr lang="zh-CN" altLang="en-US" sz="2400">
                <a:ln/>
                <a:solidFill>
                  <a:srgbClr val="C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华文中宋" panose="02010600040101010101" pitchFamily="2" charset="-122"/>
              </a:rPr>
              <a:t>评审会议不可缺席</a:t>
            </a:r>
            <a:r>
              <a:rPr lang="zh-CN" altLang="en-US" sz="2400">
                <a:ln/>
                <a:solidFill>
                  <a:schemeClr val="tx1"/>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华文中宋" panose="02010600040101010101" pitchFamily="2" charset="-122"/>
              </a:rPr>
              <a:t>以外，每周两次例会、临时会议允许组员请假，具体情况由项目经理视情况处理。</a:t>
            </a:r>
            <a:endParaRPr lang="zh-CN" altLang="en-US" sz="2400">
              <a:ln/>
              <a:solidFill>
                <a:schemeClr val="tx1"/>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华文中宋" panose="02010600040101010101" pitchFamily="2" charset="-122"/>
            </a:endParaRPr>
          </a:p>
          <a:p>
            <a:pPr algn="l">
              <a:lnSpc>
                <a:spcPct val="150000"/>
              </a:lnSpc>
            </a:pPr>
            <a:r>
              <a:rPr lang="zh-CN" altLang="en-US" sz="2400">
                <a:ln/>
                <a:solidFill>
                  <a:schemeClr val="tx1"/>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华文中宋" panose="02010600040101010101" pitchFamily="2" charset="-122"/>
              </a:rPr>
              <a:t>2.组员个人在整个项目过程中</a:t>
            </a:r>
            <a:r>
              <a:rPr lang="zh-CN" altLang="en-US" sz="2400">
                <a:ln/>
                <a:solidFill>
                  <a:srgbClr val="C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华文中宋" panose="02010600040101010101" pitchFamily="2" charset="-122"/>
              </a:rPr>
              <a:t>总请假次数不得多于3次</a:t>
            </a:r>
            <a:r>
              <a:rPr lang="zh-CN" altLang="en-US" sz="2400">
                <a:ln/>
                <a:solidFill>
                  <a:schemeClr val="tx1"/>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华文中宋" panose="02010600040101010101" pitchFamily="2" charset="-122"/>
              </a:rPr>
              <a:t>（不含三次），否则将取消项目最终的绩效评定，即无个人分。其分数将由其他四位组员分配。</a:t>
            </a:r>
            <a:endParaRPr lang="zh-CN" altLang="en-US" sz="2400">
              <a:ln/>
              <a:solidFill>
                <a:schemeClr val="tx1"/>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华文中宋" panose="02010600040101010101" pitchFamily="2" charset="-122"/>
            </a:endParaRPr>
          </a:p>
          <a:p>
            <a:pPr algn="l">
              <a:lnSpc>
                <a:spcPct val="150000"/>
              </a:lnSpc>
            </a:pPr>
            <a:r>
              <a:rPr lang="zh-CN" altLang="en-US" sz="2400">
                <a:ln/>
                <a:solidFill>
                  <a:schemeClr val="tx1"/>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华文中宋" panose="02010600040101010101" pitchFamily="2" charset="-122"/>
              </a:rPr>
              <a:t>3.组员请假时需要在在会议日期</a:t>
            </a:r>
            <a:r>
              <a:rPr lang="zh-CN" altLang="en-US" sz="2400">
                <a:ln/>
                <a:solidFill>
                  <a:srgbClr val="C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华文中宋" panose="02010600040101010101" pitchFamily="2" charset="-122"/>
              </a:rPr>
              <a:t>至少提前一天</a:t>
            </a:r>
            <a:r>
              <a:rPr lang="zh-CN" altLang="en-US" sz="2400">
                <a:ln/>
                <a:solidFill>
                  <a:schemeClr val="tx1"/>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华文中宋" panose="02010600040101010101" pitchFamily="2" charset="-122"/>
              </a:rPr>
              <a:t>和项目经理或项目助理取得联系，以线上微信的形式详细告知请假原因、请假时间等详细情况（没有格式要求），由项目经理批准请假要求。</a:t>
            </a:r>
            <a:endParaRPr lang="zh-CN" altLang="en-US" sz="2400">
              <a:ln/>
              <a:solidFill>
                <a:schemeClr val="tx1"/>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华文中宋" panose="02010600040101010101" pitchFamily="2" charset="-122"/>
            </a:endParaRPr>
          </a:p>
          <a:p>
            <a:pPr algn="l">
              <a:lnSpc>
                <a:spcPct val="150000"/>
              </a:lnSpc>
            </a:pPr>
            <a:r>
              <a:rPr lang="zh-CN" altLang="en-US" sz="2400">
                <a:ln/>
                <a:solidFill>
                  <a:schemeClr val="tx1"/>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华文中宋" panose="02010600040101010101" pitchFamily="2" charset="-122"/>
              </a:rPr>
              <a:t>4.因组员请假而引起的系列</a:t>
            </a:r>
            <a:r>
              <a:rPr lang="zh-CN" altLang="en-US" sz="2400">
                <a:ln/>
                <a:solidFill>
                  <a:srgbClr val="C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华文中宋" panose="02010600040101010101" pitchFamily="2" charset="-122"/>
              </a:rPr>
              <a:t>风险情况</a:t>
            </a:r>
            <a:r>
              <a:rPr lang="zh-CN" altLang="en-US" sz="2400">
                <a:ln/>
                <a:solidFill>
                  <a:schemeClr val="tx1"/>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华文中宋" panose="02010600040101010101" pitchFamily="2" charset="-122"/>
              </a:rPr>
              <a:t>，将根据风险子计划中的对应措施处理。</a:t>
            </a:r>
            <a:endParaRPr lang="zh-CN" altLang="en-US" sz="2400">
              <a:ln/>
              <a:solidFill>
                <a:schemeClr val="tx1"/>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4"/>
          <p:cNvSpPr/>
          <p:nvPr/>
        </p:nvSpPr>
        <p:spPr>
          <a:xfrm>
            <a:off x="16097250" y="0"/>
            <a:ext cx="106363" cy="22225"/>
          </a:xfrm>
          <a:custGeom>
            <a:avLst/>
            <a:gdLst/>
            <a:ahLst/>
            <a:cxnLst>
              <a:cxn ang="0">
                <a:pos x="46974" y="21853"/>
              </a:cxn>
              <a:cxn ang="0">
                <a:pos x="21064" y="13629"/>
              </a:cxn>
              <a:cxn ang="0">
                <a:pos x="2603" y="1915"/>
              </a:cxn>
              <a:cxn ang="0">
                <a:pos x="0" y="0"/>
              </a:cxn>
              <a:cxn ang="0">
                <a:pos x="105924" y="0"/>
              </a:cxn>
              <a:cxn ang="0">
                <a:pos x="98663" y="9082"/>
              </a:cxn>
              <a:cxn ang="0">
                <a:pos x="74670" y="19923"/>
              </a:cxn>
              <a:cxn ang="0">
                <a:pos x="46974" y="21853"/>
              </a:cxn>
            </a:cxnLst>
            <a:rect l="0" t="0" r="0" b="0"/>
            <a:pathLst>
              <a:path w="106680" h="22860">
                <a:moveTo>
                  <a:pt x="47114" y="22477"/>
                </a:moveTo>
                <a:lnTo>
                  <a:pt x="21127" y="14018"/>
                </a:lnTo>
                <a:lnTo>
                  <a:pt x="2611" y="1970"/>
                </a:lnTo>
                <a:lnTo>
                  <a:pt x="0" y="0"/>
                </a:lnTo>
                <a:lnTo>
                  <a:pt x="106240" y="0"/>
                </a:lnTo>
                <a:lnTo>
                  <a:pt x="98957" y="9341"/>
                </a:lnTo>
                <a:lnTo>
                  <a:pt x="74893" y="20492"/>
                </a:lnTo>
                <a:lnTo>
                  <a:pt x="47114" y="22477"/>
                </a:lnTo>
                <a:close/>
              </a:path>
            </a:pathLst>
          </a:custGeom>
          <a:solidFill>
            <a:srgbClr val="FFDE62"/>
          </a:solidFill>
          <a:ln w="9525">
            <a:noFill/>
          </a:ln>
        </p:spPr>
        <p:txBody>
          <a:bodyPr/>
          <a:lstStyle/>
          <a:p>
            <a:endParaRPr lang="zh-CN" altLang="en-US"/>
          </a:p>
        </p:txBody>
      </p:sp>
      <p:sp>
        <p:nvSpPr>
          <p:cNvPr id="22" name="object 18"/>
          <p:cNvSpPr txBox="1"/>
          <p:nvPr/>
        </p:nvSpPr>
        <p:spPr>
          <a:xfrm>
            <a:off x="13703300" y="8924925"/>
            <a:ext cx="8564563" cy="176593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8</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沟通管理计划</a:t>
            </a:r>
            <a:endPar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rPr>
              <a:t>（节选）</a:t>
            </a:r>
            <a:endParaRPr kumimoji="0" lang="zh-CN"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endParaRPr kumimoji="0" lang="zh-CN"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endParaRPr>
          </a:p>
        </p:txBody>
      </p:sp>
      <p:sp>
        <p:nvSpPr>
          <p:cNvPr id="3" name="文本框 2"/>
          <p:cNvSpPr txBox="1"/>
          <p:nvPr/>
        </p:nvSpPr>
        <p:spPr>
          <a:xfrm>
            <a:off x="282575" y="133350"/>
            <a:ext cx="5212080" cy="706755"/>
          </a:xfrm>
          <a:prstGeom prst="rect">
            <a:avLst/>
          </a:prstGeom>
          <a:noFill/>
        </p:spPr>
        <p:txBody>
          <a:bodyPr wrap="square" rtlCol="0" anchor="t">
            <a:spAutoFit/>
          </a:bodyPr>
          <a:p>
            <a:pPr marL="13335">
              <a:spcBef>
                <a:spcPts val="580"/>
              </a:spcBef>
              <a:spcAft>
                <a:spcPct val="0"/>
              </a:spcAft>
              <a:defRPr/>
            </a:pPr>
            <a:r>
              <a:rPr lang="zh-CN" altLang="en-US" sz="4000" b="1">
                <a:solidFill>
                  <a:schemeClr val="tx2">
                    <a:lumMod val="60000"/>
                    <a:lumOff val="40000"/>
                  </a:schemeClr>
                </a:solidFill>
                <a:latin typeface="华文中宋" panose="02010600040101010101" pitchFamily="2" charset="-122"/>
                <a:ea typeface="华文中宋" panose="02010600040101010101" pitchFamily="2" charset="-122"/>
              </a:rPr>
              <a:t>干系人手册</a:t>
            </a:r>
            <a:endParaRPr lang="zh-CN" altLang="en-US" sz="4000" b="1">
              <a:solidFill>
                <a:schemeClr val="tx2">
                  <a:lumMod val="60000"/>
                  <a:lumOff val="40000"/>
                </a:schemeClr>
              </a:solidFill>
              <a:latin typeface="华文中宋" panose="02010600040101010101" pitchFamily="2" charset="-122"/>
              <a:ea typeface="华文中宋" panose="02010600040101010101" pitchFamily="2" charset="-122"/>
            </a:endParaRPr>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325730" y="133443"/>
            <a:ext cx="3119718" cy="1705855"/>
          </a:xfrm>
          <a:prstGeom prst="rect">
            <a:avLst/>
          </a:prstGeom>
        </p:spPr>
      </p:pic>
      <p:graphicFrame>
        <p:nvGraphicFramePr>
          <p:cNvPr id="5" name="表格 4"/>
          <p:cNvGraphicFramePr/>
          <p:nvPr>
            <p:custDataLst>
              <p:tags r:id="rId2"/>
            </p:custDataLst>
          </p:nvPr>
        </p:nvGraphicFramePr>
        <p:xfrm>
          <a:off x="476885" y="1308100"/>
          <a:ext cx="10143490" cy="1677035"/>
        </p:xfrm>
        <a:graphic>
          <a:graphicData uri="http://schemas.openxmlformats.org/drawingml/2006/table">
            <a:tbl>
              <a:tblPr firstRow="1" bandRow="1">
                <a:tableStyleId>{5940675A-B579-460E-94D1-54222C63F5DA}</a:tableStyleId>
              </a:tblPr>
              <a:tblGrid>
                <a:gridCol w="2265680"/>
                <a:gridCol w="2840355"/>
                <a:gridCol w="5037455"/>
              </a:tblGrid>
              <a:tr h="504190">
                <a:tc>
                  <a:txBody>
                    <a:bodyPr/>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姓名</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ctr">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角色</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ct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联系方式</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ctr">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lnTlToBr>
                      <a:noFill/>
                    </a:lnTlToBr>
                    <a:lnBlToTr>
                      <a:noFill/>
                    </a:lnBlToTr>
                    <a:solidFill>
                      <a:srgbClr val="144D73"/>
                    </a:solidFill>
                  </a:tcPr>
                </a:tc>
              </a:tr>
              <a:tr h="1172845">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杨枨</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ctr">
                    <a:lnL w="19050" cap="rnd">
                      <a:solidFill>
                        <a:srgbClr val="144D73"/>
                      </a:solidFill>
                      <a:prstDash val="solid"/>
                    </a:lnL>
                    <a:lnR w="3175">
                      <a:solidFill>
                        <a:srgbClr val="144D73"/>
                      </a:solidFill>
                      <a:prstDash val="dot"/>
                    </a:lnR>
                    <a:lnT w="19050">
                      <a:solidFill>
                        <a:srgbClr val="144D73"/>
                      </a:solidFill>
                      <a:prstDash val="solid"/>
                    </a:lnT>
                    <a:lnB w="19050" cap="rnd">
                      <a:solidFill>
                        <a:srgbClr val="144D73"/>
                      </a:solidFill>
                      <a:prstDash val="solid"/>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项目发起人/项目批准人</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ctr">
                    <a:lnL w="3175">
                      <a:solidFill>
                        <a:srgbClr val="144D73"/>
                      </a:solidFill>
                      <a:prstDash val="dot"/>
                    </a:lnL>
                    <a:lnR w="3175">
                      <a:solidFill>
                        <a:srgbClr val="144D73"/>
                      </a:solidFill>
                      <a:prstDash val="dot"/>
                    </a:lnR>
                    <a:lnT w="19050">
                      <a:solidFill>
                        <a:srgbClr val="144D73"/>
                      </a:solidFill>
                      <a:prstDash val="solid"/>
                    </a:lnT>
                    <a:lnB w="19050" cap="rnd">
                      <a:solidFill>
                        <a:srgbClr val="144D73"/>
                      </a:solidFill>
                      <a:prstDash val="solid"/>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电话：13357102333</a:t>
                      </a:r>
                      <a:endPar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邮箱：yangc@zucc.edu.cn    </a:t>
                      </a:r>
                      <a:endPar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地址：理四504</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ctr">
                    <a:lnL w="3175">
                      <a:solidFill>
                        <a:srgbClr val="144D73"/>
                      </a:solidFill>
                      <a:prstDash val="dot"/>
                    </a:lnL>
                    <a:lnR w="19050" cap="rnd">
                      <a:solidFill>
                        <a:srgbClr val="144D73"/>
                      </a:solidFill>
                      <a:prstDash val="solid"/>
                    </a:lnR>
                    <a:lnT w="19050">
                      <a:solidFill>
                        <a:srgbClr val="144D73"/>
                      </a:solidFill>
                      <a:prstDash val="solid"/>
                    </a:lnT>
                    <a:lnB w="19050" cap="rnd">
                      <a:solidFill>
                        <a:srgbClr val="144D73"/>
                      </a:solidFill>
                      <a:prstDash val="solid"/>
                    </a:lnB>
                    <a:lnTlToBr>
                      <a:noFill/>
                    </a:lnTlToBr>
                    <a:lnBlToTr>
                      <a:noFill/>
                    </a:lnBlToTr>
                    <a:solidFill>
                      <a:srgbClr val="F2F2F2"/>
                    </a:solidFill>
                  </a:tcPr>
                </a:tc>
              </a:tr>
            </a:tbl>
          </a:graphicData>
        </a:graphic>
      </p:graphicFrame>
      <p:graphicFrame>
        <p:nvGraphicFramePr>
          <p:cNvPr id="6" name="表格 5"/>
          <p:cNvGraphicFramePr/>
          <p:nvPr>
            <p:custDataLst>
              <p:tags r:id="rId3"/>
            </p:custDataLst>
          </p:nvPr>
        </p:nvGraphicFramePr>
        <p:xfrm>
          <a:off x="476885" y="3409950"/>
          <a:ext cx="10092055" cy="6413500"/>
        </p:xfrm>
        <a:graphic>
          <a:graphicData uri="http://schemas.openxmlformats.org/drawingml/2006/table">
            <a:tbl>
              <a:tblPr firstRow="1" bandRow="1">
                <a:tableStyleId>{5940675A-B579-460E-94D1-54222C63F5DA}</a:tableStyleId>
              </a:tblPr>
              <a:tblGrid>
                <a:gridCol w="1741170"/>
                <a:gridCol w="3970020"/>
                <a:gridCol w="4380865"/>
              </a:tblGrid>
              <a:tr h="512445">
                <a:tc>
                  <a:txBody>
                    <a:bodyPr/>
                    <a:p>
                      <a:pPr indent="0" algn="l">
                        <a:buNone/>
                      </a:pPr>
                      <a:r>
                        <a:rPr lang="zh-CN" altLang="en-US" sz="2400" b="0">
                          <a:solidFill>
                            <a:schemeClr val="bg1"/>
                          </a:solidFill>
                          <a:latin typeface="华文中宋" panose="02010600040101010101" pitchFamily="2" charset="-122"/>
                          <a:ea typeface="华文中宋" panose="02010600040101010101" pitchFamily="2" charset="-122"/>
                          <a:cs typeface="宋体" panose="02010600030101010101" pitchFamily="2" charset="-122"/>
                        </a:rPr>
                        <a:t>姓名</a:t>
                      </a:r>
                      <a:endParaRPr lang="zh-CN" altLang="en-US" sz="2400" b="0">
                        <a:solidFill>
                          <a:schemeClr val="bg1"/>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ctr">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p>
                      <a:pPr indent="0" algn="l">
                        <a:buNone/>
                      </a:pPr>
                      <a:r>
                        <a:rPr lang="en-US" sz="2400" b="0">
                          <a:solidFill>
                            <a:schemeClr val="bg1"/>
                          </a:solidFill>
                          <a:latin typeface="华文中宋" panose="02010600040101010101" pitchFamily="2" charset="-122"/>
                          <a:ea typeface="华文中宋" panose="02010600040101010101" pitchFamily="2" charset="-122"/>
                          <a:cs typeface="宋体" panose="02010600030101010101" pitchFamily="2" charset="-122"/>
                        </a:rPr>
                        <a:t>角色</a:t>
                      </a:r>
                      <a:endParaRPr lang="en-US" altLang="en-US" sz="2400" b="0">
                        <a:solidFill>
                          <a:schemeClr val="bg1"/>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ctr">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p>
                      <a:pPr indent="0" algn="l">
                        <a:buNone/>
                      </a:pPr>
                      <a:r>
                        <a:rPr lang="en-US" sz="2400" b="0">
                          <a:solidFill>
                            <a:schemeClr val="bg1"/>
                          </a:solidFill>
                          <a:latin typeface="华文中宋" panose="02010600040101010101" pitchFamily="2" charset="-122"/>
                          <a:ea typeface="华文中宋" panose="02010600040101010101" pitchFamily="2" charset="-122"/>
                          <a:cs typeface="宋体" panose="02010600030101010101" pitchFamily="2" charset="-122"/>
                        </a:rPr>
                        <a:t>联系方式</a:t>
                      </a:r>
                      <a:endParaRPr lang="en-US" altLang="en-US" sz="2400" b="0">
                        <a:solidFill>
                          <a:schemeClr val="bg1"/>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ctr">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lnTlToBr>
                      <a:noFill/>
                    </a:lnTlToBr>
                    <a:lnBlToTr>
                      <a:noFill/>
                    </a:lnBlToTr>
                    <a:solidFill>
                      <a:srgbClr val="144D73"/>
                    </a:solidFill>
                  </a:tcPr>
                </a:tc>
              </a:tr>
              <a:tr h="1309370">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潘仲菁</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ctr">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项目经理/质量保证经理/文档编辑/SCCB成员</a:t>
                      </a:r>
                      <a:r>
                        <a:rPr lang="en-US" sz="2400">
                          <a:solidFill>
                            <a:srgbClr val="404040"/>
                          </a:solidFill>
                          <a:latin typeface="华文中宋" panose="02010600040101010101" pitchFamily="2" charset="-122"/>
                          <a:ea typeface="华文中宋" panose="02010600040101010101" pitchFamily="2" charset="-122"/>
                          <a:cs typeface="华文中宋" panose="02010600040101010101" pitchFamily="2" charset="-122"/>
                          <a:sym typeface="+mn-ea"/>
                        </a:rPr>
                        <a:t>/</a:t>
                      </a:r>
                      <a:r>
                        <a:rPr lang="zh-CN" altLang="en-US" sz="2400">
                          <a:solidFill>
                            <a:srgbClr val="404040"/>
                          </a:solidFill>
                          <a:latin typeface="华文中宋" panose="02010600040101010101" pitchFamily="2" charset="-122"/>
                          <a:ea typeface="华文中宋" panose="02010600040101010101" pitchFamily="2" charset="-122"/>
                          <a:cs typeface="华文中宋" panose="02010600040101010101" pitchFamily="2" charset="-122"/>
                          <a:sym typeface="+mn-ea"/>
                        </a:rPr>
                        <a:t>采购经理</a:t>
                      </a:r>
                      <a:endParaRPr lang="zh-CN"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ctr">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微信：p04184869</a:t>
                      </a:r>
                      <a:endPar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邮箱：31901191@stu.zucc.edu.cn</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ctr">
                    <a:lnL w="3175">
                      <a:solidFill>
                        <a:srgbClr val="144D73"/>
                      </a:solidFill>
                      <a:prstDash val="dot"/>
                    </a:lnL>
                    <a:lnR w="19050" cap="rnd">
                      <a:solidFill>
                        <a:srgbClr val="144D73"/>
                      </a:solidFill>
                      <a:prstDash val="solid"/>
                    </a:lnR>
                    <a:lnT w="19050">
                      <a:solidFill>
                        <a:srgbClr val="144D73"/>
                      </a:solidFill>
                      <a:prstDash val="solid"/>
                    </a:lnT>
                    <a:lnB w="3175">
                      <a:solidFill>
                        <a:srgbClr val="144D73"/>
                      </a:solidFill>
                      <a:prstDash val="dot"/>
                    </a:lnB>
                    <a:lnTlToBr>
                      <a:noFill/>
                    </a:lnTlToBr>
                    <a:lnBlToTr>
                      <a:noFill/>
                    </a:lnBlToTr>
                    <a:solidFill>
                      <a:srgbClr val="F2F2F2"/>
                    </a:solidFill>
                  </a:tcPr>
                </a:tc>
              </a:tr>
              <a:tr h="986790">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施芳怡</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ctr">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文档编辑/美工/界面设计工程师/</a:t>
                      </a:r>
                      <a:r>
                        <a:rPr lang="zh-CN"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客户经理</a:t>
                      </a:r>
                      <a:r>
                        <a:rPr lang="en-US" altLang="zh-CN"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a:t>
                      </a: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SCCB成员</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ct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微信：sfy1374126063</a:t>
                      </a:r>
                      <a:endPar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邮箱：31901192@stu.zucc.edu.cn </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ctr">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FFFFF"/>
                    </a:solidFill>
                  </a:tcPr>
                </a:tc>
              </a:tr>
              <a:tr h="1240790">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杨庆贤</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ctr">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文档编辑/财务经理/界面设计工程师/SCCB成员</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ct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微信：COISINIIIIIIIIIIIIII</a:t>
                      </a:r>
                      <a:endPar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邮箱：31903099@stu.zucc.edu.cn</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ctr">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2F2F2"/>
                    </a:solidFill>
                  </a:tcPr>
                </a:tc>
              </a:tr>
              <a:tr h="986790">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周文涛</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ctr">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项目助理/文档编辑/SCCB成员/界面设计工程师</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ctr">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微信：lyhmywife</a:t>
                      </a:r>
                      <a:endPar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邮箱：31901214@stu.zucc.edu.cn</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ctr">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FFFFF"/>
                    </a:solidFill>
                  </a:tcPr>
                </a:tc>
              </a:tr>
              <a:tr h="1309370">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余张龙</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ctr">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配置管理员/文档编辑/界面设计工程师/SCCB成员</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ct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微信：yuzhanglong2000</a:t>
                      </a:r>
                      <a:endPar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邮箱：31901241@stu.zucc.edu.cn</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ctr">
                    <a:lnL w="3175">
                      <a:solidFill>
                        <a:srgbClr val="144D73"/>
                      </a:solidFill>
                      <a:prstDash val="dot"/>
                    </a:lnL>
                    <a:lnR w="19050" cap="rnd">
                      <a:solidFill>
                        <a:srgbClr val="144D73"/>
                      </a:solidFill>
                      <a:prstDash val="solid"/>
                    </a:lnR>
                    <a:lnT w="3175">
                      <a:solidFill>
                        <a:srgbClr val="144D73"/>
                      </a:solidFill>
                      <a:prstDash val="dot"/>
                    </a:lnT>
                    <a:lnB w="19050" cap="rnd">
                      <a:solidFill>
                        <a:srgbClr val="144D73"/>
                      </a:solidFill>
                      <a:prstDash val="solid"/>
                    </a:lnB>
                    <a:lnTlToBr>
                      <a:noFill/>
                    </a:lnTlToBr>
                    <a:lnBlToTr>
                      <a:noFill/>
                    </a:lnBlToTr>
                    <a:solidFill>
                      <a:srgbClr val="F2F2F2"/>
                    </a:solidFill>
                  </a:tcPr>
                </a:tc>
              </a:tr>
            </a:tbl>
          </a:graphicData>
        </a:graphic>
      </p:graphicFrame>
      <p:sp>
        <p:nvSpPr>
          <p:cNvPr id="8" name="文本框 7"/>
          <p:cNvSpPr txBox="1"/>
          <p:nvPr/>
        </p:nvSpPr>
        <p:spPr>
          <a:xfrm>
            <a:off x="11532870" y="1823720"/>
            <a:ext cx="3383280" cy="645160"/>
          </a:xfrm>
          <a:prstGeom prst="rect">
            <a:avLst/>
          </a:prstGeom>
          <a:noFill/>
        </p:spPr>
        <p:txBody>
          <a:bodyPr wrap="none" rtlCol="0">
            <a:spAutoFit/>
          </a:bodyPr>
          <a:p>
            <a:pPr algn="l"/>
            <a:r>
              <a:rPr lang="en-US" altLang="zh-CN" sz="3600">
                <a:solidFill>
                  <a:schemeClr val="tx2">
                    <a:lumMod val="75000"/>
                  </a:schemeClr>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a:t>
            </a:r>
            <a:r>
              <a:rPr lang="zh-CN" altLang="en-US" sz="3600">
                <a:solidFill>
                  <a:schemeClr val="tx2">
                    <a:lumMod val="75000"/>
                  </a:schemeClr>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项目提出者</a:t>
            </a:r>
            <a:endParaRPr lang="zh-CN" altLang="en-US" sz="3600">
              <a:solidFill>
                <a:schemeClr val="tx2">
                  <a:lumMod val="75000"/>
                </a:schemeClr>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sp>
        <p:nvSpPr>
          <p:cNvPr id="9" name="文本框 8"/>
          <p:cNvSpPr txBox="1"/>
          <p:nvPr/>
        </p:nvSpPr>
        <p:spPr>
          <a:xfrm>
            <a:off x="11532870" y="5919470"/>
            <a:ext cx="2926080" cy="645160"/>
          </a:xfrm>
          <a:prstGeom prst="rect">
            <a:avLst/>
          </a:prstGeom>
          <a:noFill/>
        </p:spPr>
        <p:txBody>
          <a:bodyPr wrap="none" rtlCol="0">
            <a:spAutoFit/>
          </a:bodyPr>
          <a:p>
            <a:pPr algn="l"/>
            <a:r>
              <a:rPr lang="en-US" altLang="zh-CN" sz="3600">
                <a:solidFill>
                  <a:schemeClr val="tx2">
                    <a:lumMod val="75000"/>
                  </a:schemeClr>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a:t>
            </a:r>
            <a:r>
              <a:rPr lang="zh-CN" altLang="en-US" sz="3600">
                <a:solidFill>
                  <a:schemeClr val="tx2">
                    <a:lumMod val="75000"/>
                  </a:schemeClr>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开发团队</a:t>
            </a:r>
            <a:endParaRPr lang="zh-CN" altLang="en-US" sz="3600">
              <a:solidFill>
                <a:schemeClr val="tx2">
                  <a:lumMod val="75000"/>
                </a:schemeClr>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4"/>
          <p:cNvSpPr/>
          <p:nvPr/>
        </p:nvSpPr>
        <p:spPr>
          <a:xfrm>
            <a:off x="16097250" y="0"/>
            <a:ext cx="106363" cy="22225"/>
          </a:xfrm>
          <a:custGeom>
            <a:avLst/>
            <a:gdLst/>
            <a:ahLst/>
            <a:cxnLst>
              <a:cxn ang="0">
                <a:pos x="46974" y="21853"/>
              </a:cxn>
              <a:cxn ang="0">
                <a:pos x="21064" y="13629"/>
              </a:cxn>
              <a:cxn ang="0">
                <a:pos x="2603" y="1915"/>
              </a:cxn>
              <a:cxn ang="0">
                <a:pos x="0" y="0"/>
              </a:cxn>
              <a:cxn ang="0">
                <a:pos x="105924" y="0"/>
              </a:cxn>
              <a:cxn ang="0">
                <a:pos x="98663" y="9082"/>
              </a:cxn>
              <a:cxn ang="0">
                <a:pos x="74670" y="19923"/>
              </a:cxn>
              <a:cxn ang="0">
                <a:pos x="46974" y="21853"/>
              </a:cxn>
            </a:cxnLst>
            <a:rect l="0" t="0" r="0" b="0"/>
            <a:pathLst>
              <a:path w="106680" h="22860">
                <a:moveTo>
                  <a:pt x="47114" y="22477"/>
                </a:moveTo>
                <a:lnTo>
                  <a:pt x="21127" y="14018"/>
                </a:lnTo>
                <a:lnTo>
                  <a:pt x="2611" y="1970"/>
                </a:lnTo>
                <a:lnTo>
                  <a:pt x="0" y="0"/>
                </a:lnTo>
                <a:lnTo>
                  <a:pt x="106240" y="0"/>
                </a:lnTo>
                <a:lnTo>
                  <a:pt x="98957" y="9341"/>
                </a:lnTo>
                <a:lnTo>
                  <a:pt x="74893" y="20492"/>
                </a:lnTo>
                <a:lnTo>
                  <a:pt x="47114" y="22477"/>
                </a:lnTo>
                <a:close/>
              </a:path>
            </a:pathLst>
          </a:custGeom>
          <a:solidFill>
            <a:srgbClr val="FFDE62"/>
          </a:solidFill>
          <a:ln w="9525">
            <a:noFill/>
          </a:ln>
        </p:spPr>
        <p:txBody>
          <a:bodyPr/>
          <a:lstStyle/>
          <a:p>
            <a:endParaRPr lang="zh-CN" altLang="en-US"/>
          </a:p>
        </p:txBody>
      </p:sp>
      <p:sp>
        <p:nvSpPr>
          <p:cNvPr id="22" name="object 18"/>
          <p:cNvSpPr txBox="1"/>
          <p:nvPr/>
        </p:nvSpPr>
        <p:spPr>
          <a:xfrm>
            <a:off x="13703300" y="8924925"/>
            <a:ext cx="8564563" cy="176593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8</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沟通管理计划</a:t>
            </a:r>
            <a:endPar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rPr>
              <a:t>（节选）</a:t>
            </a:r>
            <a:endParaRPr kumimoji="0" lang="zh-CN"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endParaRPr kumimoji="0" lang="zh-CN"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endParaRPr>
          </a:p>
        </p:txBody>
      </p:sp>
      <p:sp>
        <p:nvSpPr>
          <p:cNvPr id="3" name="文本框 2"/>
          <p:cNvSpPr txBox="1"/>
          <p:nvPr/>
        </p:nvSpPr>
        <p:spPr>
          <a:xfrm>
            <a:off x="282575" y="133350"/>
            <a:ext cx="5212080" cy="706755"/>
          </a:xfrm>
          <a:prstGeom prst="rect">
            <a:avLst/>
          </a:prstGeom>
          <a:noFill/>
        </p:spPr>
        <p:txBody>
          <a:bodyPr wrap="square" rtlCol="0" anchor="t">
            <a:spAutoFit/>
          </a:bodyPr>
          <a:p>
            <a:pPr marL="13335">
              <a:spcBef>
                <a:spcPts val="580"/>
              </a:spcBef>
              <a:spcAft>
                <a:spcPct val="0"/>
              </a:spcAft>
              <a:defRPr/>
            </a:pPr>
            <a:r>
              <a:rPr lang="zh-CN" altLang="en-US" sz="4000" b="1">
                <a:solidFill>
                  <a:schemeClr val="tx2">
                    <a:lumMod val="60000"/>
                    <a:lumOff val="40000"/>
                  </a:schemeClr>
                </a:solidFill>
                <a:latin typeface="华文中宋" panose="02010600040101010101" pitchFamily="2" charset="-122"/>
                <a:ea typeface="华文中宋" panose="02010600040101010101" pitchFamily="2" charset="-122"/>
              </a:rPr>
              <a:t>干系人手册</a:t>
            </a:r>
            <a:endParaRPr lang="zh-CN" altLang="en-US" sz="4000" b="1">
              <a:solidFill>
                <a:schemeClr val="tx2">
                  <a:lumMod val="60000"/>
                  <a:lumOff val="40000"/>
                </a:schemeClr>
              </a:solidFill>
              <a:latin typeface="华文中宋" panose="02010600040101010101" pitchFamily="2" charset="-122"/>
              <a:ea typeface="华文中宋" panose="02010600040101010101" pitchFamily="2" charset="-122"/>
            </a:endParaRPr>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325730" y="133443"/>
            <a:ext cx="3119718" cy="1705855"/>
          </a:xfrm>
          <a:prstGeom prst="rect">
            <a:avLst/>
          </a:prstGeom>
        </p:spPr>
      </p:pic>
      <p:sp>
        <p:nvSpPr>
          <p:cNvPr id="8" name="文本框 7"/>
          <p:cNvSpPr txBox="1"/>
          <p:nvPr/>
        </p:nvSpPr>
        <p:spPr>
          <a:xfrm>
            <a:off x="11532870" y="1823720"/>
            <a:ext cx="3383280" cy="645160"/>
          </a:xfrm>
          <a:prstGeom prst="rect">
            <a:avLst/>
          </a:prstGeom>
          <a:noFill/>
        </p:spPr>
        <p:txBody>
          <a:bodyPr wrap="none" rtlCol="0">
            <a:spAutoFit/>
          </a:bodyPr>
          <a:p>
            <a:r>
              <a:rPr lang="en-US" altLang="zh-CN" sz="3600">
                <a:solidFill>
                  <a:schemeClr val="tx2">
                    <a:lumMod val="75000"/>
                  </a:schemeClr>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a:t>
            </a:r>
            <a:r>
              <a:rPr lang="zh-CN" altLang="en-US" sz="3600">
                <a:solidFill>
                  <a:schemeClr val="tx2">
                    <a:lumMod val="75000"/>
                  </a:schemeClr>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其他干系人</a:t>
            </a:r>
            <a:endParaRPr lang="zh-CN" altLang="en-US" sz="3600">
              <a:solidFill>
                <a:schemeClr val="tx2">
                  <a:lumMod val="75000"/>
                </a:schemeClr>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graphicFrame>
        <p:nvGraphicFramePr>
          <p:cNvPr id="2" name="表格 1"/>
          <p:cNvGraphicFramePr/>
          <p:nvPr>
            <p:custDataLst>
              <p:tags r:id="rId2"/>
            </p:custDataLst>
          </p:nvPr>
        </p:nvGraphicFramePr>
        <p:xfrm>
          <a:off x="500063" y="1127125"/>
          <a:ext cx="10379075" cy="8496300"/>
        </p:xfrm>
        <a:graphic>
          <a:graphicData uri="http://schemas.openxmlformats.org/drawingml/2006/table">
            <a:tbl>
              <a:tblPr firstRow="1" bandRow="1">
                <a:tableStyleId>{5940675A-B579-460E-94D1-54222C63F5DA}</a:tableStyleId>
              </a:tblPr>
              <a:tblGrid>
                <a:gridCol w="2753360"/>
                <a:gridCol w="2757170"/>
                <a:gridCol w="4868545"/>
              </a:tblGrid>
              <a:tr h="828675">
                <a:tc>
                  <a:txBody>
                    <a:bodyPr/>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姓名</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角色</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联系方式</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lnTlToBr>
                      <a:noFill/>
                    </a:lnTlToBr>
                    <a:lnBlToTr>
                      <a:noFill/>
                    </a:lnBlToTr>
                    <a:solidFill>
                      <a:srgbClr val="144D73"/>
                    </a:solidFill>
                  </a:tcPr>
                </a:tc>
              </a:tr>
              <a:tr h="1061720">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朱启壕</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学生用户</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微信：zzzqh_wxid</a:t>
                      </a:r>
                      <a:endPar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邮箱：31901215@stu.zucc.edu.cn</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44D73"/>
                      </a:solidFill>
                      <a:prstDash val="dot"/>
                    </a:lnL>
                    <a:lnR w="19050" cap="rnd">
                      <a:solidFill>
                        <a:srgbClr val="144D73"/>
                      </a:solidFill>
                      <a:prstDash val="solid"/>
                    </a:lnR>
                    <a:lnT w="19050">
                      <a:solidFill>
                        <a:srgbClr val="144D73"/>
                      </a:solidFill>
                      <a:prstDash val="solid"/>
                    </a:lnT>
                    <a:lnB w="3175">
                      <a:solidFill>
                        <a:srgbClr val="144D73"/>
                      </a:solidFill>
                      <a:prstDash val="dot"/>
                    </a:lnB>
                    <a:lnTlToBr>
                      <a:noFill/>
                    </a:lnTlToBr>
                    <a:lnBlToTr>
                      <a:noFill/>
                    </a:lnBlToTr>
                    <a:solidFill>
                      <a:srgbClr val="F2F2F2"/>
                    </a:solidFill>
                  </a:tcPr>
                </a:tc>
              </a:tr>
              <a:tr h="1062355">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寿海燕</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学生用户</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微信：shouhaiyan123</a:t>
                      </a:r>
                      <a:endPar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邮箱：31901193@stu.zucc.edu.cn</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FFFFF"/>
                    </a:solidFill>
                  </a:tcPr>
                </a:tc>
              </a:tr>
              <a:tr h="1104265">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郑赟晗</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学生用户</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微信：zyh000726</a:t>
                      </a:r>
                      <a:endPar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邮箱：31901212@stu.zucc.edu.cn</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2F2F2"/>
                    </a:solidFill>
                  </a:tcPr>
                </a:tc>
              </a:tr>
              <a:tr h="1104265">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陈洁</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助教</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邮箱：31901216@stu.zucc.edu.cn</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FFFFF"/>
                    </a:solidFill>
                  </a:tcPr>
                </a:tc>
              </a:tr>
              <a:tr h="1104900">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柴昊龙</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助教</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邮箱：31901164@stu.zucc.edu.cn</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2F2F2"/>
                    </a:solidFill>
                  </a:tcPr>
                </a:tc>
              </a:tr>
              <a:tr h="1104265">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孟越</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助教</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邮箱：31901142@stu.zucc.edu.cn</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FFFFF"/>
                    </a:solidFill>
                  </a:tcPr>
                </a:tc>
              </a:tr>
              <a:tr h="1125855">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许诺</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助教</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邮箱：31901161@stu.zucc.edu.cn</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44D73"/>
                      </a:solidFill>
                      <a:prstDash val="dot"/>
                    </a:lnL>
                    <a:lnR w="19050" cap="rnd">
                      <a:solidFill>
                        <a:srgbClr val="144D73"/>
                      </a:solidFill>
                      <a:prstDash val="solid"/>
                    </a:lnR>
                    <a:lnT w="3175">
                      <a:solidFill>
                        <a:srgbClr val="144D73"/>
                      </a:solidFill>
                      <a:prstDash val="dot"/>
                    </a:lnT>
                    <a:lnB w="19050" cap="rnd">
                      <a:solidFill>
                        <a:srgbClr val="144D73"/>
                      </a:solidFill>
                      <a:prstDash val="solid"/>
                    </a:lnB>
                    <a:lnTlToBr>
                      <a:noFill/>
                    </a:lnTlToBr>
                    <a:lnBlToTr>
                      <a:noFill/>
                    </a:lnBlToTr>
                    <a:solidFill>
                      <a:srgbClr val="F2F2F2"/>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4"/>
          <p:cNvSpPr/>
          <p:nvPr/>
        </p:nvSpPr>
        <p:spPr>
          <a:xfrm>
            <a:off x="16097250" y="0"/>
            <a:ext cx="106363" cy="22225"/>
          </a:xfrm>
          <a:custGeom>
            <a:avLst/>
            <a:gdLst/>
            <a:ahLst/>
            <a:cxnLst>
              <a:cxn ang="0">
                <a:pos x="46974" y="21853"/>
              </a:cxn>
              <a:cxn ang="0">
                <a:pos x="21064" y="13629"/>
              </a:cxn>
              <a:cxn ang="0">
                <a:pos x="2603" y="1915"/>
              </a:cxn>
              <a:cxn ang="0">
                <a:pos x="0" y="0"/>
              </a:cxn>
              <a:cxn ang="0">
                <a:pos x="105924" y="0"/>
              </a:cxn>
              <a:cxn ang="0">
                <a:pos x="98663" y="9082"/>
              </a:cxn>
              <a:cxn ang="0">
                <a:pos x="74670" y="19923"/>
              </a:cxn>
              <a:cxn ang="0">
                <a:pos x="46974" y="21853"/>
              </a:cxn>
            </a:cxnLst>
            <a:rect l="0" t="0" r="0" b="0"/>
            <a:pathLst>
              <a:path w="106680" h="22860">
                <a:moveTo>
                  <a:pt x="47114" y="22477"/>
                </a:moveTo>
                <a:lnTo>
                  <a:pt x="21127" y="14018"/>
                </a:lnTo>
                <a:lnTo>
                  <a:pt x="2611" y="1970"/>
                </a:lnTo>
                <a:lnTo>
                  <a:pt x="0" y="0"/>
                </a:lnTo>
                <a:lnTo>
                  <a:pt x="106240" y="0"/>
                </a:lnTo>
                <a:lnTo>
                  <a:pt x="98957" y="9341"/>
                </a:lnTo>
                <a:lnTo>
                  <a:pt x="74893" y="20492"/>
                </a:lnTo>
                <a:lnTo>
                  <a:pt x="47114" y="22477"/>
                </a:lnTo>
                <a:close/>
              </a:path>
            </a:pathLst>
          </a:custGeom>
          <a:solidFill>
            <a:srgbClr val="FFDE62"/>
          </a:solidFill>
          <a:ln w="9525">
            <a:noFill/>
          </a:ln>
        </p:spPr>
        <p:txBody>
          <a:bodyPr/>
          <a:lstStyle/>
          <a:p>
            <a:endParaRPr lang="zh-CN" altLang="en-US"/>
          </a:p>
        </p:txBody>
      </p:sp>
      <p:sp>
        <p:nvSpPr>
          <p:cNvPr id="22" name="object 18"/>
          <p:cNvSpPr txBox="1"/>
          <p:nvPr/>
        </p:nvSpPr>
        <p:spPr>
          <a:xfrm>
            <a:off x="13703300" y="8924925"/>
            <a:ext cx="8564563" cy="176593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8</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沟通管理计划</a:t>
            </a:r>
            <a:endPar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rPr>
              <a:t>（节选）</a:t>
            </a:r>
            <a:endParaRPr kumimoji="0" lang="zh-CN"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endParaRPr kumimoji="0" lang="zh-CN"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endParaRPr>
          </a:p>
        </p:txBody>
      </p:sp>
      <p:sp>
        <p:nvSpPr>
          <p:cNvPr id="3" name="文本框 2"/>
          <p:cNvSpPr txBox="1"/>
          <p:nvPr/>
        </p:nvSpPr>
        <p:spPr>
          <a:xfrm>
            <a:off x="282575" y="133350"/>
            <a:ext cx="5212080" cy="706755"/>
          </a:xfrm>
          <a:prstGeom prst="rect">
            <a:avLst/>
          </a:prstGeom>
          <a:noFill/>
        </p:spPr>
        <p:txBody>
          <a:bodyPr wrap="square" rtlCol="0" anchor="t">
            <a:spAutoFit/>
          </a:bodyPr>
          <a:p>
            <a:pPr marL="13335">
              <a:spcBef>
                <a:spcPts val="580"/>
              </a:spcBef>
              <a:spcAft>
                <a:spcPct val="0"/>
              </a:spcAft>
              <a:defRPr/>
            </a:pPr>
            <a:r>
              <a:rPr lang="zh-CN" altLang="en-US" sz="4000" b="1">
                <a:solidFill>
                  <a:schemeClr val="tx2">
                    <a:lumMod val="60000"/>
                    <a:lumOff val="40000"/>
                  </a:schemeClr>
                </a:solidFill>
                <a:latin typeface="华文中宋" panose="02010600040101010101" pitchFamily="2" charset="-122"/>
                <a:ea typeface="华文中宋" panose="02010600040101010101" pitchFamily="2" charset="-122"/>
              </a:rPr>
              <a:t>干系人分析</a:t>
            </a:r>
            <a:endParaRPr lang="zh-CN" altLang="en-US" sz="4000" b="1">
              <a:solidFill>
                <a:schemeClr val="tx2">
                  <a:lumMod val="60000"/>
                  <a:lumOff val="40000"/>
                </a:schemeClr>
              </a:solidFill>
              <a:latin typeface="华文中宋" panose="02010600040101010101" pitchFamily="2" charset="-122"/>
              <a:ea typeface="华文中宋" panose="02010600040101010101" pitchFamily="2" charset="-122"/>
            </a:endParaRPr>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325730" y="133443"/>
            <a:ext cx="3119718" cy="1705855"/>
          </a:xfrm>
          <a:prstGeom prst="rect">
            <a:avLst/>
          </a:prstGeom>
        </p:spPr>
      </p:pic>
      <p:sp>
        <p:nvSpPr>
          <p:cNvPr id="4" name="文本框 3"/>
          <p:cNvSpPr txBox="1"/>
          <p:nvPr/>
        </p:nvSpPr>
        <p:spPr>
          <a:xfrm>
            <a:off x="460375" y="1269365"/>
            <a:ext cx="15236825" cy="521970"/>
          </a:xfrm>
          <a:prstGeom prst="rect">
            <a:avLst/>
          </a:prstGeom>
          <a:noFill/>
        </p:spPr>
        <p:txBody>
          <a:bodyPr wrap="square" rtlCol="0">
            <a:spAutoFit/>
          </a:bodyPr>
          <a:p>
            <a:r>
              <a:rPr lang="en-US" altLang="zh-CN" sz="2800">
                <a:latin typeface="华文中宋" panose="02010600040101010101" pitchFamily="2" charset="-122"/>
                <a:ea typeface="华文中宋" panose="02010600040101010101" pitchFamily="2" charset="-122"/>
                <a:cs typeface="华文中宋" panose="02010600040101010101" pitchFamily="2" charset="-122"/>
              </a:rPr>
              <a:t>1.</a:t>
            </a:r>
            <a:r>
              <a:rPr lang="zh-CN" altLang="en-US" sz="2800">
                <a:latin typeface="华文中宋" panose="02010600040101010101" pitchFamily="2" charset="-122"/>
                <a:ea typeface="华文中宋" panose="02010600040101010101" pitchFamily="2" charset="-122"/>
                <a:cs typeface="华文中宋" panose="02010600040101010101" pitchFamily="2" charset="-122"/>
              </a:rPr>
              <a:t>从组织、市场项目、三个层次识别项目干系人</a:t>
            </a:r>
            <a:endParaRPr lang="zh-CN" altLang="en-US" sz="2800">
              <a:latin typeface="华文中宋" panose="02010600040101010101" pitchFamily="2" charset="-122"/>
              <a:ea typeface="华文中宋" panose="02010600040101010101" pitchFamily="2" charset="-122"/>
              <a:cs typeface="华文中宋" panose="02010600040101010101" pitchFamily="2" charset="-122"/>
            </a:endParaRPr>
          </a:p>
        </p:txBody>
      </p:sp>
      <p:graphicFrame>
        <p:nvGraphicFramePr>
          <p:cNvPr id="5" name="表格 4"/>
          <p:cNvGraphicFramePr/>
          <p:nvPr>
            <p:custDataLst>
              <p:tags r:id="rId2"/>
            </p:custDataLst>
          </p:nvPr>
        </p:nvGraphicFramePr>
        <p:xfrm>
          <a:off x="552450" y="2127250"/>
          <a:ext cx="13342339" cy="2668732"/>
        </p:xfrm>
        <a:graphic>
          <a:graphicData uri="http://schemas.openxmlformats.org/drawingml/2006/table">
            <a:tbl>
              <a:tblPr firstRow="1" bandRow="1">
                <a:tableStyleId>{5C22544A-7EE6-4342-B048-85BDC9FD1C3A}</a:tableStyleId>
              </a:tblPr>
              <a:tblGrid>
                <a:gridCol w="2066290"/>
                <a:gridCol w="10734040"/>
              </a:tblGrid>
              <a:tr h="381000">
                <a:tc>
                  <a:txBody>
                    <a:bodyPr/>
                    <a:p>
                      <a:pPr>
                        <a:buNone/>
                      </a:pPr>
                      <a:r>
                        <a:rPr lang="zh-CN" altLang="en-US" sz="2400">
                          <a:latin typeface="华文中宋" panose="02010600040101010101" pitchFamily="2" charset="-122"/>
                          <a:ea typeface="华文中宋" panose="02010600040101010101" pitchFamily="2" charset="-122"/>
                          <a:cs typeface="华文中宋" panose="02010600040101010101" pitchFamily="2" charset="-122"/>
                        </a:rPr>
                        <a:t>类别</a:t>
                      </a:r>
                      <a:r>
                        <a:rPr lang="en-US" altLang="zh-CN" sz="2400">
                          <a:latin typeface="华文中宋" panose="02010600040101010101" pitchFamily="2" charset="-122"/>
                          <a:ea typeface="华文中宋" panose="02010600040101010101" pitchFamily="2" charset="-122"/>
                          <a:cs typeface="华文中宋" panose="02010600040101010101" pitchFamily="2" charset="-122"/>
                        </a:rPr>
                        <a:t>/</a:t>
                      </a:r>
                      <a:r>
                        <a:rPr lang="zh-CN" altLang="en-US" sz="2400">
                          <a:latin typeface="华文中宋" panose="02010600040101010101" pitchFamily="2" charset="-122"/>
                          <a:ea typeface="华文中宋" panose="02010600040101010101" pitchFamily="2" charset="-122"/>
                          <a:cs typeface="华文中宋" panose="02010600040101010101" pitchFamily="2" charset="-122"/>
                        </a:rPr>
                        <a:t>内容</a:t>
                      </a:r>
                      <a:endParaRPr lang="zh-CN" altLang="en-US" sz="2400">
                        <a:latin typeface="华文中宋" panose="02010600040101010101" pitchFamily="2" charset="-122"/>
                        <a:ea typeface="华文中宋" panose="02010600040101010101" pitchFamily="2" charset="-122"/>
                        <a:cs typeface="华文中宋" panose="02010600040101010101" pitchFamily="2" charset="-122"/>
                      </a:endParaRPr>
                    </a:p>
                  </a:txBody>
                  <a:tcPr/>
                </a:tc>
                <a:tc>
                  <a:txBody>
                    <a:bodyPr/>
                    <a:p>
                      <a:pPr>
                        <a:buNone/>
                      </a:pPr>
                      <a:r>
                        <a:rPr lang="zh-CN" altLang="en-US" sz="2400">
                          <a:latin typeface="华文中宋" panose="02010600040101010101" pitchFamily="2" charset="-122"/>
                          <a:ea typeface="华文中宋" panose="02010600040101010101" pitchFamily="2" charset="-122"/>
                        </a:rPr>
                        <a:t>项目干系人</a:t>
                      </a:r>
                      <a:endParaRPr lang="zh-CN" altLang="en-US" sz="2400">
                        <a:latin typeface="华文中宋" panose="02010600040101010101" pitchFamily="2" charset="-122"/>
                        <a:ea typeface="华文中宋" panose="02010600040101010101" pitchFamily="2" charset="-122"/>
                      </a:endParaRPr>
                    </a:p>
                  </a:txBody>
                  <a:tcPr/>
                </a:tc>
              </a:tr>
              <a:tr h="381000">
                <a:tc>
                  <a:txBody>
                    <a:bodyPr/>
                    <a:p>
                      <a:pPr>
                        <a:buNone/>
                      </a:pPr>
                      <a:r>
                        <a:rPr lang="zh-CN" altLang="en-US" sz="2400">
                          <a:latin typeface="华文中宋" panose="02010600040101010101" pitchFamily="2" charset="-122"/>
                          <a:ea typeface="华文中宋" panose="02010600040101010101" pitchFamily="2" charset="-122"/>
                        </a:rPr>
                        <a:t>与组织相关</a:t>
                      </a:r>
                      <a:endParaRPr lang="zh-CN" altLang="en-US" sz="2400">
                        <a:latin typeface="华文中宋" panose="02010600040101010101" pitchFamily="2" charset="-122"/>
                        <a:ea typeface="华文中宋" panose="02010600040101010101" pitchFamily="2" charset="-122"/>
                      </a:endParaRPr>
                    </a:p>
                  </a:txBody>
                  <a:tcPr/>
                </a:tc>
                <a:tc>
                  <a:txBody>
                    <a:bodyPr/>
                    <a:p>
                      <a:pPr>
                        <a:buNone/>
                      </a:pPr>
                      <a:r>
                        <a:rPr lang="zh-CN" altLang="en-US" sz="2400">
                          <a:latin typeface="华文中宋" panose="02010600040101010101" pitchFamily="2" charset="-122"/>
                          <a:ea typeface="华文中宋" panose="02010600040101010101" pitchFamily="2" charset="-122"/>
                        </a:rPr>
                        <a:t>项目经理（潘仲菁），财务经理（杨庆贤）</a:t>
                      </a:r>
                      <a:endParaRPr lang="zh-CN" altLang="en-US" sz="2400">
                        <a:latin typeface="华文中宋" panose="02010600040101010101" pitchFamily="2" charset="-122"/>
                        <a:ea typeface="华文中宋" panose="02010600040101010101" pitchFamily="2" charset="-122"/>
                      </a:endParaRPr>
                    </a:p>
                  </a:txBody>
                  <a:tcPr/>
                </a:tc>
              </a:tr>
              <a:tr h="381000">
                <a:tc>
                  <a:txBody>
                    <a:bodyPr/>
                    <a:p>
                      <a:pPr>
                        <a:buNone/>
                      </a:pPr>
                      <a:r>
                        <a:rPr lang="zh-CN" altLang="en-US" sz="2400">
                          <a:latin typeface="华文中宋" panose="02010600040101010101" pitchFamily="2" charset="-122"/>
                          <a:ea typeface="华文中宋" panose="02010600040101010101" pitchFamily="2" charset="-122"/>
                        </a:rPr>
                        <a:t>与市场相关</a:t>
                      </a:r>
                      <a:endParaRPr lang="zh-CN" altLang="en-US" sz="2400">
                        <a:latin typeface="华文中宋" panose="02010600040101010101" pitchFamily="2" charset="-122"/>
                        <a:ea typeface="华文中宋" panose="02010600040101010101" pitchFamily="2" charset="-122"/>
                      </a:endParaRPr>
                    </a:p>
                  </a:txBody>
                  <a:tcPr/>
                </a:tc>
                <a:tc>
                  <a:txBody>
                    <a:bodyPr/>
                    <a:p>
                      <a:pPr>
                        <a:buNone/>
                      </a:pPr>
                      <a:r>
                        <a:rPr lang="zh-CN" altLang="en-US" sz="2400">
                          <a:latin typeface="华文中宋" panose="02010600040101010101" pitchFamily="2" charset="-122"/>
                          <a:ea typeface="华文中宋" panose="02010600040101010101" pitchFamily="2" charset="-122"/>
                        </a:rPr>
                        <a:t>客户代表（杨枨老师），其他客户（朱启壕、寿海燕、郑赟晗），竞争对手（其他小组）</a:t>
                      </a:r>
                      <a:endParaRPr lang="zh-CN" altLang="en-US" sz="2400">
                        <a:latin typeface="华文中宋" panose="02010600040101010101" pitchFamily="2" charset="-122"/>
                        <a:ea typeface="华文中宋" panose="02010600040101010101" pitchFamily="2" charset="-122"/>
                      </a:endParaRPr>
                    </a:p>
                  </a:txBody>
                  <a:tcPr/>
                </a:tc>
              </a:tr>
              <a:tr h="381000">
                <a:tc>
                  <a:txBody>
                    <a:bodyPr/>
                    <a:p>
                      <a:pPr>
                        <a:buNone/>
                      </a:pPr>
                      <a:r>
                        <a:rPr lang="zh-CN" altLang="en-US" sz="2400">
                          <a:latin typeface="华文中宋" panose="02010600040101010101" pitchFamily="2" charset="-122"/>
                          <a:ea typeface="华文中宋" panose="02010600040101010101" pitchFamily="2" charset="-122"/>
                        </a:rPr>
                        <a:t>与项目相关</a:t>
                      </a:r>
                      <a:endParaRPr lang="zh-CN" altLang="en-US" sz="2400">
                        <a:latin typeface="华文中宋" panose="02010600040101010101" pitchFamily="2" charset="-122"/>
                        <a:ea typeface="华文中宋" panose="02010600040101010101" pitchFamily="2" charset="-122"/>
                      </a:endParaRPr>
                    </a:p>
                  </a:txBody>
                  <a:tcPr/>
                </a:tc>
                <a:tc>
                  <a:txBody>
                    <a:bodyPr/>
                    <a:p>
                      <a:pPr>
                        <a:buNone/>
                      </a:pPr>
                      <a:r>
                        <a:rPr lang="zh-CN" altLang="en-US" sz="2400">
                          <a:latin typeface="华文中宋" panose="02010600040101010101" pitchFamily="2" charset="-122"/>
                          <a:ea typeface="华文中宋" panose="02010600040101010101" pitchFamily="2" charset="-122"/>
                        </a:rPr>
                        <a:t>项目组成员（施芳怡、杨庆贤、余张龙、周文涛）、客户代表（杨枨老师）、助教（陈洁、柴昊龙、许诺、孟越）</a:t>
                      </a:r>
                      <a:endParaRPr lang="zh-CN" altLang="en-US" sz="2400">
                        <a:latin typeface="华文中宋" panose="02010600040101010101" pitchFamily="2" charset="-122"/>
                        <a:ea typeface="华文中宋" panose="02010600040101010101" pitchFamily="2" charset="-122"/>
                      </a:endParaRPr>
                    </a:p>
                  </a:txBody>
                  <a:tcPr/>
                </a:tc>
              </a:tr>
            </a:tbl>
          </a:graphicData>
        </a:graphic>
      </p:graphicFrame>
      <p:sp>
        <p:nvSpPr>
          <p:cNvPr id="6" name="文本框 5"/>
          <p:cNvSpPr txBox="1"/>
          <p:nvPr/>
        </p:nvSpPr>
        <p:spPr>
          <a:xfrm>
            <a:off x="552450" y="5668645"/>
            <a:ext cx="15236825" cy="521970"/>
          </a:xfrm>
          <a:prstGeom prst="rect">
            <a:avLst/>
          </a:prstGeom>
          <a:noFill/>
        </p:spPr>
        <p:txBody>
          <a:bodyPr wrap="square" rtlCol="0">
            <a:spAutoFit/>
          </a:bodyPr>
          <a:p>
            <a:r>
              <a:rPr lang="en-US" altLang="zh-CN" sz="2800">
                <a:latin typeface="华文中宋" panose="02010600040101010101" pitchFamily="2" charset="-122"/>
                <a:ea typeface="华文中宋" panose="02010600040101010101" pitchFamily="2" charset="-122"/>
                <a:cs typeface="华文中宋" panose="02010600040101010101" pitchFamily="2" charset="-122"/>
              </a:rPr>
              <a:t>2.</a:t>
            </a:r>
            <a:r>
              <a:rPr lang="zh-CN" altLang="en-US" sz="2800">
                <a:latin typeface="华文中宋" panose="02010600040101010101" pitchFamily="2" charset="-122"/>
                <a:ea typeface="华文中宋" panose="02010600040101010101" pitchFamily="2" charset="-122"/>
                <a:cs typeface="华文中宋" panose="02010600040101010101" pitchFamily="2" charset="-122"/>
              </a:rPr>
              <a:t>按照内外部识别项目干系人</a:t>
            </a:r>
            <a:endParaRPr lang="zh-CN" altLang="en-US" sz="2800">
              <a:latin typeface="华文中宋" panose="02010600040101010101" pitchFamily="2" charset="-122"/>
              <a:ea typeface="华文中宋" panose="02010600040101010101" pitchFamily="2" charset="-122"/>
              <a:cs typeface="华文中宋" panose="02010600040101010101" pitchFamily="2" charset="-122"/>
            </a:endParaRPr>
          </a:p>
        </p:txBody>
      </p:sp>
      <p:graphicFrame>
        <p:nvGraphicFramePr>
          <p:cNvPr id="7" name="表格 6"/>
          <p:cNvGraphicFramePr/>
          <p:nvPr>
            <p:custDataLst>
              <p:tags r:id="rId3"/>
            </p:custDataLst>
          </p:nvPr>
        </p:nvGraphicFramePr>
        <p:xfrm>
          <a:off x="552450" y="6578447"/>
          <a:ext cx="13342339" cy="2192173"/>
        </p:xfrm>
        <a:graphic>
          <a:graphicData uri="http://schemas.openxmlformats.org/drawingml/2006/table">
            <a:tbl>
              <a:tblPr firstRow="1" bandRow="1">
                <a:tableStyleId>{5C22544A-7EE6-4342-B048-85BDC9FD1C3A}</a:tableStyleId>
              </a:tblPr>
              <a:tblGrid>
                <a:gridCol w="2066290"/>
                <a:gridCol w="10734040"/>
              </a:tblGrid>
              <a:tr h="381000">
                <a:tc>
                  <a:txBody>
                    <a:bodyPr/>
                    <a:p>
                      <a:pPr>
                        <a:buNone/>
                      </a:pPr>
                      <a:r>
                        <a:rPr lang="zh-CN" altLang="en-US" sz="2400">
                          <a:latin typeface="华文中宋" panose="02010600040101010101" pitchFamily="2" charset="-122"/>
                          <a:ea typeface="华文中宋" panose="02010600040101010101" pitchFamily="2" charset="-122"/>
                          <a:cs typeface="华文中宋" panose="02010600040101010101" pitchFamily="2" charset="-122"/>
                        </a:rPr>
                        <a:t>类别</a:t>
                      </a:r>
                      <a:r>
                        <a:rPr lang="en-US" altLang="zh-CN" sz="2400">
                          <a:latin typeface="华文中宋" panose="02010600040101010101" pitchFamily="2" charset="-122"/>
                          <a:ea typeface="华文中宋" panose="02010600040101010101" pitchFamily="2" charset="-122"/>
                          <a:cs typeface="华文中宋" panose="02010600040101010101" pitchFamily="2" charset="-122"/>
                        </a:rPr>
                        <a:t>/</a:t>
                      </a:r>
                      <a:r>
                        <a:rPr lang="zh-CN" altLang="en-US" sz="2400">
                          <a:latin typeface="华文中宋" panose="02010600040101010101" pitchFamily="2" charset="-122"/>
                          <a:ea typeface="华文中宋" panose="02010600040101010101" pitchFamily="2" charset="-122"/>
                          <a:cs typeface="华文中宋" panose="02010600040101010101" pitchFamily="2" charset="-122"/>
                        </a:rPr>
                        <a:t>内容</a:t>
                      </a:r>
                      <a:endParaRPr lang="zh-CN" altLang="en-US" sz="2400">
                        <a:latin typeface="华文中宋" panose="02010600040101010101" pitchFamily="2" charset="-122"/>
                        <a:ea typeface="华文中宋" panose="02010600040101010101" pitchFamily="2" charset="-122"/>
                        <a:cs typeface="华文中宋" panose="02010600040101010101" pitchFamily="2" charset="-122"/>
                      </a:endParaRPr>
                    </a:p>
                  </a:txBody>
                  <a:tcPr/>
                </a:tc>
                <a:tc>
                  <a:txBody>
                    <a:bodyPr/>
                    <a:p>
                      <a:pPr>
                        <a:buNone/>
                      </a:pPr>
                      <a:r>
                        <a:rPr lang="zh-CN" altLang="en-US" sz="2400">
                          <a:latin typeface="华文中宋" panose="02010600040101010101" pitchFamily="2" charset="-122"/>
                          <a:ea typeface="华文中宋" panose="02010600040101010101" pitchFamily="2" charset="-122"/>
                        </a:rPr>
                        <a:t>项目干系人</a:t>
                      </a:r>
                      <a:endParaRPr lang="zh-CN" altLang="en-US" sz="2400">
                        <a:latin typeface="华文中宋" panose="02010600040101010101" pitchFamily="2" charset="-122"/>
                        <a:ea typeface="华文中宋" panose="02010600040101010101" pitchFamily="2" charset="-122"/>
                      </a:endParaRPr>
                    </a:p>
                  </a:txBody>
                  <a:tcPr/>
                </a:tc>
              </a:tr>
              <a:tr h="381000">
                <a:tc>
                  <a:txBody>
                    <a:bodyPr/>
                    <a:p>
                      <a:pPr>
                        <a:buNone/>
                      </a:pPr>
                      <a:r>
                        <a:rPr lang="zh-CN" altLang="en-US" sz="2400">
                          <a:latin typeface="华文中宋" panose="02010600040101010101" pitchFamily="2" charset="-122"/>
                          <a:ea typeface="华文中宋" panose="02010600040101010101" pitchFamily="2" charset="-122"/>
                        </a:rPr>
                        <a:t>外部</a:t>
                      </a:r>
                      <a:endParaRPr lang="zh-CN" altLang="en-US" sz="2400">
                        <a:latin typeface="华文中宋" panose="02010600040101010101" pitchFamily="2" charset="-122"/>
                        <a:ea typeface="华文中宋" panose="02010600040101010101" pitchFamily="2" charset="-122"/>
                      </a:endParaRPr>
                    </a:p>
                  </a:txBody>
                  <a:tcPr/>
                </a:tc>
                <a:tc>
                  <a:txBody>
                    <a:bodyPr/>
                    <a:p>
                      <a:pPr>
                        <a:buNone/>
                      </a:pPr>
                      <a:r>
                        <a:rPr lang="zh-CN" altLang="en-US" sz="2400">
                          <a:latin typeface="华文中宋" panose="02010600040101010101" pitchFamily="2" charset="-122"/>
                          <a:ea typeface="华文中宋" panose="02010600040101010101" pitchFamily="2" charset="-122"/>
                        </a:rPr>
                        <a:t>客户代表（杨枨老师）、</a:t>
                      </a:r>
                      <a:r>
                        <a:rPr lang="zh-CN" altLang="en-US" sz="2400">
                          <a:latin typeface="华文中宋" panose="02010600040101010101" pitchFamily="2" charset="-122"/>
                          <a:ea typeface="华文中宋" panose="02010600040101010101" pitchFamily="2" charset="-122"/>
                          <a:sym typeface="+mn-ea"/>
                        </a:rPr>
                        <a:t>其他客户（朱启壕、寿海燕、郑赟晗），竞争对手（其他小组）</a:t>
                      </a:r>
                      <a:endParaRPr lang="zh-CN" altLang="en-US" sz="2400">
                        <a:latin typeface="华文中宋" panose="02010600040101010101" pitchFamily="2" charset="-122"/>
                        <a:ea typeface="华文中宋" panose="02010600040101010101" pitchFamily="2" charset="-122"/>
                      </a:endParaRPr>
                    </a:p>
                  </a:txBody>
                  <a:tcPr/>
                </a:tc>
              </a:tr>
              <a:tr h="381000">
                <a:tc>
                  <a:txBody>
                    <a:bodyPr/>
                    <a:p>
                      <a:pPr>
                        <a:buNone/>
                      </a:pPr>
                      <a:r>
                        <a:rPr lang="zh-CN" altLang="en-US" sz="2400">
                          <a:latin typeface="华文中宋" panose="02010600040101010101" pitchFamily="2" charset="-122"/>
                          <a:ea typeface="华文中宋" panose="02010600040101010101" pitchFamily="2" charset="-122"/>
                        </a:rPr>
                        <a:t>内部</a:t>
                      </a:r>
                      <a:endParaRPr lang="zh-CN" altLang="en-US" sz="2400">
                        <a:latin typeface="华文中宋" panose="02010600040101010101" pitchFamily="2" charset="-122"/>
                        <a:ea typeface="华文中宋" panose="02010600040101010101" pitchFamily="2" charset="-122"/>
                      </a:endParaRPr>
                    </a:p>
                  </a:txBody>
                  <a:tcPr/>
                </a:tc>
                <a:tc>
                  <a:txBody>
                    <a:bodyPr/>
                    <a:p>
                      <a:pPr>
                        <a:buNone/>
                      </a:pPr>
                      <a:r>
                        <a:rPr lang="zh-CN" altLang="en-US" sz="2400">
                          <a:latin typeface="华文中宋" panose="02010600040101010101" pitchFamily="2" charset="-122"/>
                          <a:ea typeface="华文中宋" panose="02010600040101010101" pitchFamily="2" charset="-122"/>
                        </a:rPr>
                        <a:t>项目经理（潘仲菁）项目组成员（施芳怡、杨庆贤、余张龙、周文涛）、客户代表（杨枨老师）、助教（陈洁、柴昊龙、许诺、孟越）</a:t>
                      </a:r>
                      <a:endParaRPr lang="zh-CN" altLang="en-US" sz="2400">
                        <a:latin typeface="华文中宋" panose="02010600040101010101" pitchFamily="2" charset="-122"/>
                        <a:ea typeface="华文中宋" panose="02010600040101010101" pitchFamily="2" charset="-122"/>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object 7"/>
          <p:cNvGrpSpPr/>
          <p:nvPr/>
        </p:nvGrpSpPr>
        <p:grpSpPr>
          <a:xfrm flipH="1">
            <a:off x="14161135" y="5285740"/>
            <a:ext cx="3877310" cy="2985770"/>
            <a:chOff x="0" y="3558106"/>
            <a:chExt cx="7115174" cy="5699532"/>
          </a:xfrm>
        </p:grpSpPr>
        <p:pic>
          <p:nvPicPr>
            <p:cNvPr id="8" name="object 8"/>
            <p:cNvPicPr/>
            <p:nvPr/>
          </p:nvPicPr>
          <p:blipFill>
            <a:blip r:embed="rId1" cstate="print"/>
            <a:stretch>
              <a:fillRect/>
            </a:stretch>
          </p:blipFill>
          <p:spPr>
            <a:xfrm>
              <a:off x="1028700" y="4390364"/>
              <a:ext cx="6086474" cy="4867274"/>
            </a:xfrm>
            <a:prstGeom prst="rect">
              <a:avLst/>
            </a:prstGeom>
          </p:spPr>
        </p:pic>
        <p:pic>
          <p:nvPicPr>
            <p:cNvPr id="10" name="object 10"/>
            <p:cNvPicPr/>
            <p:nvPr/>
          </p:nvPicPr>
          <p:blipFill>
            <a:blip r:embed="rId2" cstate="print"/>
            <a:stretch>
              <a:fillRect/>
            </a:stretch>
          </p:blipFill>
          <p:spPr>
            <a:xfrm>
              <a:off x="0" y="3558106"/>
              <a:ext cx="1981213" cy="2716862"/>
            </a:xfrm>
            <a:prstGeom prst="rect">
              <a:avLst/>
            </a:prstGeom>
          </p:spPr>
        </p:pic>
      </p:grpSp>
      <p:sp>
        <p:nvSpPr>
          <p:cNvPr id="14" name="object 4"/>
          <p:cNvSpPr/>
          <p:nvPr/>
        </p:nvSpPr>
        <p:spPr>
          <a:xfrm>
            <a:off x="16097250" y="0"/>
            <a:ext cx="106363" cy="22225"/>
          </a:xfrm>
          <a:custGeom>
            <a:avLst/>
            <a:gdLst/>
            <a:ahLst/>
            <a:cxnLst>
              <a:cxn ang="0">
                <a:pos x="46974" y="21853"/>
              </a:cxn>
              <a:cxn ang="0">
                <a:pos x="21064" y="13629"/>
              </a:cxn>
              <a:cxn ang="0">
                <a:pos x="2603" y="1915"/>
              </a:cxn>
              <a:cxn ang="0">
                <a:pos x="0" y="0"/>
              </a:cxn>
              <a:cxn ang="0">
                <a:pos x="105924" y="0"/>
              </a:cxn>
              <a:cxn ang="0">
                <a:pos x="98663" y="9082"/>
              </a:cxn>
              <a:cxn ang="0">
                <a:pos x="74670" y="19923"/>
              </a:cxn>
              <a:cxn ang="0">
                <a:pos x="46974" y="21853"/>
              </a:cxn>
            </a:cxnLst>
            <a:rect l="0" t="0" r="0" b="0"/>
            <a:pathLst>
              <a:path w="106680" h="22860">
                <a:moveTo>
                  <a:pt x="47114" y="22477"/>
                </a:moveTo>
                <a:lnTo>
                  <a:pt x="21127" y="14018"/>
                </a:lnTo>
                <a:lnTo>
                  <a:pt x="2611" y="1970"/>
                </a:lnTo>
                <a:lnTo>
                  <a:pt x="0" y="0"/>
                </a:lnTo>
                <a:lnTo>
                  <a:pt x="106240" y="0"/>
                </a:lnTo>
                <a:lnTo>
                  <a:pt x="98957" y="9341"/>
                </a:lnTo>
                <a:lnTo>
                  <a:pt x="74893" y="20492"/>
                </a:lnTo>
                <a:lnTo>
                  <a:pt x="47114" y="22477"/>
                </a:lnTo>
                <a:close/>
              </a:path>
            </a:pathLst>
          </a:custGeom>
          <a:solidFill>
            <a:srgbClr val="FFDE62"/>
          </a:solidFill>
          <a:ln w="9525">
            <a:noFill/>
          </a:ln>
        </p:spPr>
        <p:txBody>
          <a:bodyPr/>
          <a:lstStyle/>
          <a:p>
            <a:endParaRPr lang="zh-CN" altLang="en-US"/>
          </a:p>
        </p:txBody>
      </p:sp>
      <p:sp>
        <p:nvSpPr>
          <p:cNvPr id="22" name="object 18"/>
          <p:cNvSpPr txBox="1"/>
          <p:nvPr/>
        </p:nvSpPr>
        <p:spPr>
          <a:xfrm>
            <a:off x="13703300" y="8940800"/>
            <a:ext cx="8564563" cy="176593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8</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沟通管理计划</a:t>
            </a:r>
            <a:endPar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rPr>
              <a:t>（节选）</a:t>
            </a:r>
            <a:endParaRPr kumimoji="0" lang="zh-CN"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endParaRPr kumimoji="0" lang="zh-CN"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
        <p:nvSpPr>
          <p:cNvPr id="3" name="文本框 2"/>
          <p:cNvSpPr txBox="1"/>
          <p:nvPr/>
        </p:nvSpPr>
        <p:spPr>
          <a:xfrm>
            <a:off x="282575" y="133350"/>
            <a:ext cx="5212080" cy="706755"/>
          </a:xfrm>
          <a:prstGeom prst="rect">
            <a:avLst/>
          </a:prstGeom>
          <a:noFill/>
        </p:spPr>
        <p:txBody>
          <a:bodyPr wrap="square" rtlCol="0" anchor="t">
            <a:spAutoFit/>
          </a:bodyPr>
          <a:p>
            <a:pPr marL="13335">
              <a:spcBef>
                <a:spcPts val="580"/>
              </a:spcBef>
              <a:spcAft>
                <a:spcPct val="0"/>
              </a:spcAft>
              <a:defRPr/>
            </a:pPr>
            <a:r>
              <a:rPr lang="zh-CN" altLang="en-US" sz="4000" b="1">
                <a:solidFill>
                  <a:schemeClr val="tx2">
                    <a:lumMod val="60000"/>
                    <a:lumOff val="40000"/>
                  </a:schemeClr>
                </a:solidFill>
                <a:latin typeface="华文中宋" panose="02010600040101010101" pitchFamily="2" charset="-122"/>
                <a:ea typeface="华文中宋" panose="02010600040101010101" pitchFamily="2" charset="-122"/>
              </a:rPr>
              <a:t>客户沟通计划</a:t>
            </a:r>
            <a:endParaRPr lang="zh-CN" altLang="en-US" sz="4000" b="1">
              <a:solidFill>
                <a:schemeClr val="tx2">
                  <a:lumMod val="60000"/>
                  <a:lumOff val="40000"/>
                </a:schemeClr>
              </a:solidFill>
              <a:latin typeface="华文中宋" panose="02010600040101010101" pitchFamily="2" charset="-122"/>
              <a:ea typeface="华文中宋" panose="02010600040101010101" pitchFamily="2" charset="-122"/>
            </a:endParaRPr>
          </a:p>
        </p:txBody>
      </p:sp>
      <p:graphicFrame>
        <p:nvGraphicFramePr>
          <p:cNvPr id="2" name="表格 1"/>
          <p:cNvGraphicFramePr/>
          <p:nvPr>
            <p:custDataLst>
              <p:tags r:id="rId4"/>
            </p:custDataLst>
          </p:nvPr>
        </p:nvGraphicFramePr>
        <p:xfrm>
          <a:off x="458788" y="1485900"/>
          <a:ext cx="13100685" cy="8031480"/>
        </p:xfrm>
        <a:graphic>
          <a:graphicData uri="http://schemas.openxmlformats.org/drawingml/2006/table">
            <a:tbl>
              <a:tblPr firstRow="1" bandRow="1">
                <a:tableStyleId>{5940675A-B579-460E-94D1-54222C63F5DA}</a:tableStyleId>
              </a:tblPr>
              <a:tblGrid>
                <a:gridCol w="2261235"/>
                <a:gridCol w="2696845"/>
                <a:gridCol w="2362835"/>
                <a:gridCol w="2193290"/>
                <a:gridCol w="1793240"/>
                <a:gridCol w="1793240"/>
              </a:tblGrid>
              <a:tr h="851535">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时间</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沟通内容</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沟通形式</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参与人员</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地点</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备注</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r>
              <a:tr h="1273810">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每周三</a:t>
                      </a:r>
                      <a:endPar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15:20-16:55</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w="19050">
                      <a:solidFill>
                        <a:srgbClr val="3D557F"/>
                      </a:solidFill>
                      <a:prstDash val="solid"/>
                    </a:lnT>
                    <a:lnB>
                      <a:noFill/>
                    </a:lnB>
                    <a:lnTlToBr>
                      <a:noFill/>
                    </a:lnTlToBr>
                    <a:lnBlToTr>
                      <a:noFill/>
                    </a:lnBlToTr>
                    <a:solidFill>
                      <a:srgbClr val="FFFFFF"/>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预评审/正式评审当周需提交的任务文件</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w="19050">
                      <a:solidFill>
                        <a:srgbClr val="3D557F"/>
                      </a:solidFill>
                      <a:prstDash val="solid"/>
                    </a:lnT>
                    <a:lnB>
                      <a:noFill/>
                    </a:lnB>
                    <a:lnTlToBr>
                      <a:noFill/>
                    </a:lnTlToBr>
                    <a:lnBlToTr>
                      <a:noFill/>
                    </a:lnBlToTr>
                    <a:solidFill>
                      <a:srgbClr val="FFFFFF"/>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课堂评审</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a:noFill/>
                    </a:lnB>
                    <a:lnTlToBr>
                      <a:noFill/>
                    </a:lnTlToBr>
                    <a:lnBlToTr>
                      <a:noFill/>
                    </a:lnBlToTr>
                    <a:solidFill>
                      <a:srgbClr val="FFFFFF"/>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G25全体，杨枨老师，四位助教</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w="19050">
                      <a:solidFill>
                        <a:srgbClr val="3D557F"/>
                      </a:solidFill>
                      <a:prstDash val="solid"/>
                    </a:lnT>
                    <a:lnB>
                      <a:noFill/>
                    </a:lnB>
                    <a:lnTlToBr>
                      <a:noFill/>
                    </a:lnTlToBr>
                    <a:lnBlToTr>
                      <a:noFill/>
                    </a:lnBlToTr>
                    <a:solidFill>
                      <a:srgbClr val="FFFFFF"/>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理4-221</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w="19050">
                      <a:solidFill>
                        <a:srgbClr val="3D557F"/>
                      </a:solidFill>
                      <a:prstDash val="solid"/>
                    </a:lnT>
                    <a:lnB>
                      <a:noFill/>
                    </a:lnB>
                    <a:lnTlToBr>
                      <a:noFill/>
                    </a:lnTlToBr>
                    <a:lnBlToTr>
                      <a:noFill/>
                    </a:lnBlToTr>
                    <a:solidFill>
                      <a:srgbClr val="FFFFFF"/>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 </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a:noFill/>
                    </a:lnB>
                    <a:lnTlToBr>
                      <a:noFill/>
                    </a:lnTlToBr>
                    <a:lnBlToTr>
                      <a:noFill/>
                    </a:lnBlToTr>
                    <a:solidFill>
                      <a:srgbClr val="FFFFFF"/>
                    </a:solidFill>
                  </a:tcPr>
                </a:tc>
              </a:tr>
              <a:tr h="2198370">
                <a:tc>
                  <a:txBody>
                    <a:bodyPr/>
                    <a:p>
                      <a:pPr indent="0" algn="l">
                        <a:buNone/>
                      </a:pPr>
                      <a:r>
                        <a:rPr lang="en-US" sz="2400" b="0">
                          <a:solidFill>
                            <a:srgbClr val="3D557F"/>
                          </a:solidFill>
                          <a:highlight>
                            <a:srgbClr val="FFFF00"/>
                          </a:highlight>
                          <a:latin typeface="华文中宋" panose="02010600040101010101" pitchFamily="2" charset="-122"/>
                          <a:ea typeface="华文中宋" panose="02010600040101010101" pitchFamily="2" charset="-122"/>
                          <a:cs typeface="华文中宋" panose="02010600040101010101" pitchFamily="2" charset="-122"/>
                        </a:rPr>
                        <a:t>待预约 </a:t>
                      </a:r>
                      <a:endParaRPr lang="en-US" altLang="en-US" sz="2400" b="0">
                        <a:solidFill>
                          <a:srgbClr val="3D557F"/>
                        </a:solidFill>
                        <a:highlight>
                          <a:srgbClr val="FFFF00"/>
                        </a:highlight>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包括但不限于需求变更、需求分析等，将会提前准备访谈的内容</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访谈</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G25全体，杨枨老师</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理4-221</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（至项目结束前访谈次数不得小于2次，避免项目出现方向性错误）</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r>
              <a:tr h="1853565">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每周日晚10:00前</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当周需提交的任务文件</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邮件</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G25全体，杨枨老师，四位助教</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 </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r>
              <a:tr h="1854200">
                <a:tc>
                  <a:txBody>
                    <a:bodyPr/>
                    <a:p>
                      <a:pPr indent="0" algn="l">
                        <a:buNone/>
                      </a:pPr>
                      <a:r>
                        <a:rPr lang="en-US" sz="2400" b="0">
                          <a:solidFill>
                            <a:srgbClr val="3D557F"/>
                          </a:solidFill>
                          <a:highlight>
                            <a:srgbClr val="FFFF00"/>
                          </a:highlight>
                          <a:latin typeface="华文中宋" panose="02010600040101010101" pitchFamily="2" charset="-122"/>
                          <a:ea typeface="华文中宋" panose="02010600040101010101" pitchFamily="2" charset="-122"/>
                          <a:cs typeface="宋体" panose="02010600030101010101" pitchFamily="2" charset="-122"/>
                        </a:rPr>
                        <a:t>待确定</a:t>
                      </a:r>
                      <a:endParaRPr lang="en-US" altLang="en-US" sz="2400" b="0">
                        <a:solidFill>
                          <a:srgbClr val="3D557F"/>
                        </a:solidFill>
                        <a:highlight>
                          <a:srgbClr val="FFFF00"/>
                        </a:highlight>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w="19050">
                      <a:solidFill>
                        <a:srgbClr val="3D557F"/>
                      </a:solidFill>
                      <a:prstDash val="solid"/>
                    </a:lnB>
                    <a:lnTlToBr>
                      <a:noFill/>
                    </a:lnTlToBr>
                    <a:lnBlToTr>
                      <a:noFill/>
                    </a:lnBlToTr>
                    <a:solidFill>
                      <a:srgbClr val="D3DBEA"/>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与客户约定访谈时间</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w="19050">
                      <a:solidFill>
                        <a:srgbClr val="3D557F"/>
                      </a:solidFill>
                      <a:prstDash val="solid"/>
                    </a:lnB>
                    <a:lnTlToBr>
                      <a:noFill/>
                    </a:lnTlToBr>
                    <a:lnBlToTr>
                      <a:noFill/>
                    </a:lnBlToTr>
                    <a:solidFill>
                      <a:srgbClr val="D3DBEA"/>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邮件/微信</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w="19050">
                      <a:solidFill>
                        <a:srgbClr val="3D557F"/>
                      </a:solidFill>
                      <a:prstDash val="solid"/>
                    </a:lnB>
                    <a:lnTlToBr>
                      <a:noFill/>
                    </a:lnTlToBr>
                    <a:lnBlToTr>
                      <a:noFill/>
                    </a:lnBlToTr>
                    <a:solidFill>
                      <a:srgbClr val="D3DBEA"/>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项目经理，杨枨老师</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w="19050">
                      <a:solidFill>
                        <a:srgbClr val="3D557F"/>
                      </a:solidFill>
                      <a:prstDash val="solid"/>
                    </a:lnB>
                    <a:lnTlToBr>
                      <a:noFill/>
                    </a:lnTlToBr>
                    <a:lnBlToTr>
                      <a:noFill/>
                    </a:lnBlToTr>
                    <a:solidFill>
                      <a:srgbClr val="D3DBEA"/>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w="19050">
                      <a:solidFill>
                        <a:srgbClr val="3D557F"/>
                      </a:solidFill>
                      <a:prstDash val="solid"/>
                    </a:lnB>
                    <a:lnTlToBr>
                      <a:noFill/>
                    </a:lnTlToBr>
                    <a:lnBlToTr>
                      <a:noFill/>
                    </a:lnBlToTr>
                    <a:solidFill>
                      <a:srgbClr val="D3DBEA"/>
                    </a:solidFill>
                  </a:tcPr>
                </a:tc>
                <a:tc>
                  <a:txBody>
                    <a:bodyPr/>
                    <a:p>
                      <a:pPr indent="0" algn="l">
                        <a:buNone/>
                      </a:pP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w="19050">
                      <a:solidFill>
                        <a:srgbClr val="3D557F"/>
                      </a:solidFill>
                      <a:prstDash val="solid"/>
                    </a:lnB>
                    <a:lnTlToBr>
                      <a:noFill/>
                    </a:lnTlToBr>
                    <a:lnBlToTr>
                      <a:noFill/>
                    </a:lnBlToTr>
                    <a:solidFill>
                      <a:srgbClr val="D3DBEA"/>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4"/>
          <p:cNvSpPr/>
          <p:nvPr/>
        </p:nvSpPr>
        <p:spPr>
          <a:xfrm>
            <a:off x="16097250" y="0"/>
            <a:ext cx="106363" cy="22225"/>
          </a:xfrm>
          <a:custGeom>
            <a:avLst/>
            <a:gdLst/>
            <a:ahLst/>
            <a:cxnLst>
              <a:cxn ang="0">
                <a:pos x="46974" y="21853"/>
              </a:cxn>
              <a:cxn ang="0">
                <a:pos x="21064" y="13629"/>
              </a:cxn>
              <a:cxn ang="0">
                <a:pos x="2603" y="1915"/>
              </a:cxn>
              <a:cxn ang="0">
                <a:pos x="0" y="0"/>
              </a:cxn>
              <a:cxn ang="0">
                <a:pos x="105924" y="0"/>
              </a:cxn>
              <a:cxn ang="0">
                <a:pos x="98663" y="9082"/>
              </a:cxn>
              <a:cxn ang="0">
                <a:pos x="74670" y="19923"/>
              </a:cxn>
              <a:cxn ang="0">
                <a:pos x="46974" y="21853"/>
              </a:cxn>
            </a:cxnLst>
            <a:rect l="0" t="0" r="0" b="0"/>
            <a:pathLst>
              <a:path w="106680" h="22860">
                <a:moveTo>
                  <a:pt x="47114" y="22477"/>
                </a:moveTo>
                <a:lnTo>
                  <a:pt x="21127" y="14018"/>
                </a:lnTo>
                <a:lnTo>
                  <a:pt x="2611" y="1970"/>
                </a:lnTo>
                <a:lnTo>
                  <a:pt x="0" y="0"/>
                </a:lnTo>
                <a:lnTo>
                  <a:pt x="106240" y="0"/>
                </a:lnTo>
                <a:lnTo>
                  <a:pt x="98957" y="9341"/>
                </a:lnTo>
                <a:lnTo>
                  <a:pt x="74893" y="20492"/>
                </a:lnTo>
                <a:lnTo>
                  <a:pt x="47114" y="22477"/>
                </a:lnTo>
                <a:close/>
              </a:path>
            </a:pathLst>
          </a:custGeom>
          <a:solidFill>
            <a:srgbClr val="FFDE62"/>
          </a:solidFill>
          <a:ln w="9525">
            <a:noFill/>
          </a:ln>
        </p:spPr>
        <p:txBody>
          <a:bodyPr/>
          <a:lstStyle/>
          <a:p>
            <a:endParaRPr lang="zh-CN" altLang="en-US"/>
          </a:p>
        </p:txBody>
      </p:sp>
      <p:sp>
        <p:nvSpPr>
          <p:cNvPr id="22" name="object 18"/>
          <p:cNvSpPr txBox="1"/>
          <p:nvPr/>
        </p:nvSpPr>
        <p:spPr>
          <a:xfrm>
            <a:off x="13703300" y="8940800"/>
            <a:ext cx="8564563" cy="176593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8</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沟通管理计划</a:t>
            </a:r>
            <a:endPar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rPr>
              <a:t>（节选）</a:t>
            </a:r>
            <a:endParaRPr kumimoji="0" lang="zh-CN"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endParaRPr kumimoji="0" lang="zh-CN" sz="2800" kern="1200" cap="none" spc="235" normalizeH="0" baseline="0" noProof="1">
              <a:solidFill>
                <a:srgbClr val="0070C0"/>
              </a:solidFill>
              <a:latin typeface="方正粗黑宋简体" panose="02000000000000000000" pitchFamily="2" charset="-122"/>
              <a:ea typeface="方正粗黑宋简体" panose="02000000000000000000" pitchFamily="2" charset="-122"/>
              <a:cs typeface="微软雅黑" panose="020B0503020204020204" pitchFamily="34" charset="-122"/>
            </a:endParaRPr>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
        <p:nvSpPr>
          <p:cNvPr id="3" name="文本框 2"/>
          <p:cNvSpPr txBox="1"/>
          <p:nvPr/>
        </p:nvSpPr>
        <p:spPr>
          <a:xfrm>
            <a:off x="282575" y="133350"/>
            <a:ext cx="5212080" cy="706755"/>
          </a:xfrm>
          <a:prstGeom prst="rect">
            <a:avLst/>
          </a:prstGeom>
          <a:noFill/>
        </p:spPr>
        <p:txBody>
          <a:bodyPr wrap="square" rtlCol="0" anchor="t">
            <a:spAutoFit/>
          </a:bodyPr>
          <a:p>
            <a:pPr marL="13335">
              <a:spcBef>
                <a:spcPts val="580"/>
              </a:spcBef>
              <a:spcAft>
                <a:spcPct val="0"/>
              </a:spcAft>
              <a:defRPr/>
            </a:pPr>
            <a:r>
              <a:rPr lang="zh-CN" altLang="en-US" sz="4000" b="1">
                <a:solidFill>
                  <a:schemeClr val="tx2">
                    <a:lumMod val="60000"/>
                    <a:lumOff val="40000"/>
                  </a:schemeClr>
                </a:solidFill>
                <a:latin typeface="华文中宋" panose="02010600040101010101" pitchFamily="2" charset="-122"/>
                <a:ea typeface="华文中宋" panose="02010600040101010101" pitchFamily="2" charset="-122"/>
              </a:rPr>
              <a:t>团队内部沟通计划</a:t>
            </a:r>
            <a:endParaRPr lang="zh-CN" altLang="en-US" sz="4000" b="1">
              <a:solidFill>
                <a:schemeClr val="tx2">
                  <a:lumMod val="60000"/>
                  <a:lumOff val="40000"/>
                </a:schemeClr>
              </a:solidFill>
              <a:latin typeface="华文中宋" panose="02010600040101010101" pitchFamily="2" charset="-122"/>
              <a:ea typeface="华文中宋" panose="02010600040101010101" pitchFamily="2" charset="-122"/>
            </a:endParaRPr>
          </a:p>
        </p:txBody>
      </p:sp>
      <p:graphicFrame>
        <p:nvGraphicFramePr>
          <p:cNvPr id="4" name="表格 3"/>
          <p:cNvGraphicFramePr/>
          <p:nvPr>
            <p:custDataLst>
              <p:tags r:id="rId2"/>
            </p:custDataLst>
          </p:nvPr>
        </p:nvGraphicFramePr>
        <p:xfrm>
          <a:off x="282575" y="1276985"/>
          <a:ext cx="14933295" cy="7227570"/>
        </p:xfrm>
        <a:graphic>
          <a:graphicData uri="http://schemas.openxmlformats.org/drawingml/2006/table">
            <a:tbl>
              <a:tblPr firstRow="1" bandRow="1">
                <a:tableStyleId>{5940675A-B579-460E-94D1-54222C63F5DA}</a:tableStyleId>
              </a:tblPr>
              <a:tblGrid>
                <a:gridCol w="1870710"/>
                <a:gridCol w="3306445"/>
                <a:gridCol w="4869815"/>
                <a:gridCol w="2197735"/>
                <a:gridCol w="2688590"/>
              </a:tblGrid>
              <a:tr h="479425">
                <a:tc>
                  <a:txBody>
                    <a:bodyPr/>
                    <a:p>
                      <a:pPr indent="0" algn="l">
                        <a:buNone/>
                      </a:pPr>
                      <a:r>
                        <a:rPr lang="en-US" sz="2000" b="0">
                          <a:solidFill>
                            <a:srgbClr val="FFFFFF"/>
                          </a:solidFill>
                          <a:latin typeface="华文中宋" panose="02010600040101010101" pitchFamily="2" charset="-122"/>
                          <a:ea typeface="华文中宋" panose="02010600040101010101" pitchFamily="2" charset="-122"/>
                          <a:cs typeface="宋体" panose="02010600030101010101" pitchFamily="2" charset="-122"/>
                        </a:rPr>
                        <a:t>沟通计划</a:t>
                      </a:r>
                      <a:endParaRPr lang="en-US" altLang="en-US" sz="20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p>
                      <a:pPr indent="0" algn="l">
                        <a:buNone/>
                      </a:pPr>
                      <a:r>
                        <a:rPr lang="en-US" sz="2000" b="0">
                          <a:solidFill>
                            <a:srgbClr val="FFFFFF"/>
                          </a:solidFill>
                          <a:latin typeface="华文中宋" panose="02010600040101010101" pitchFamily="2" charset="-122"/>
                          <a:ea typeface="华文中宋" panose="02010600040101010101" pitchFamily="2" charset="-122"/>
                          <a:cs typeface="宋体" panose="02010600030101010101" pitchFamily="2" charset="-122"/>
                        </a:rPr>
                        <a:t>沟通内容</a:t>
                      </a:r>
                      <a:endParaRPr lang="en-US" altLang="en-US" sz="20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p>
                      <a:pPr indent="0" algn="l">
                        <a:buNone/>
                      </a:pPr>
                      <a:r>
                        <a:rPr lang="en-US" sz="2000" b="0">
                          <a:solidFill>
                            <a:srgbClr val="FFFFFF"/>
                          </a:solidFill>
                          <a:latin typeface="华文中宋" panose="02010600040101010101" pitchFamily="2" charset="-122"/>
                          <a:ea typeface="华文中宋" panose="02010600040101010101" pitchFamily="2" charset="-122"/>
                          <a:cs typeface="宋体" panose="02010600030101010101" pitchFamily="2" charset="-122"/>
                        </a:rPr>
                        <a:t>沟通时间</a:t>
                      </a:r>
                      <a:endParaRPr lang="en-US" altLang="en-US" sz="20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p>
                      <a:pPr indent="0" algn="l">
                        <a:buNone/>
                      </a:pPr>
                      <a:r>
                        <a:rPr lang="en-US" sz="2000" b="0">
                          <a:solidFill>
                            <a:srgbClr val="FFFFFF"/>
                          </a:solidFill>
                          <a:latin typeface="华文中宋" panose="02010600040101010101" pitchFamily="2" charset="-122"/>
                          <a:ea typeface="华文中宋" panose="02010600040101010101" pitchFamily="2" charset="-122"/>
                          <a:cs typeface="宋体" panose="02010600030101010101" pitchFamily="2" charset="-122"/>
                        </a:rPr>
                        <a:t>沟通形式</a:t>
                      </a:r>
                      <a:endParaRPr lang="en-US" altLang="en-US" sz="20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p>
                      <a:pPr indent="0" algn="l">
                        <a:buNone/>
                      </a:pPr>
                      <a:r>
                        <a:rPr lang="en-US" sz="2000" b="0">
                          <a:solidFill>
                            <a:srgbClr val="FFFFFF"/>
                          </a:solidFill>
                          <a:latin typeface="华文中宋" panose="02010600040101010101" pitchFamily="2" charset="-122"/>
                          <a:ea typeface="华文中宋" panose="02010600040101010101" pitchFamily="2" charset="-122"/>
                          <a:cs typeface="宋体" panose="02010600030101010101" pitchFamily="2" charset="-122"/>
                        </a:rPr>
                        <a:t>参与人</a:t>
                      </a:r>
                      <a:endParaRPr lang="en-US" altLang="en-US" sz="20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r>
              <a:tr h="900430">
                <a:tc>
                  <a:txBody>
                    <a:bodyPr/>
                    <a:p>
                      <a:pPr indent="0" algn="l">
                        <a:buNone/>
                      </a:pPr>
                      <a:r>
                        <a:rPr 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每周例会1</a:t>
                      </a:r>
                      <a:endParaRPr lang="en-US" alt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p>
                      <a:pPr indent="0" algn="l">
                        <a:buNone/>
                      </a:pPr>
                      <a:r>
                        <a:rPr lang="zh-CN" alt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参照《会议管理》</a:t>
                      </a:r>
                      <a:endParaRPr lang="zh-CN" alt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p>
                      <a:pPr indent="0" algn="l">
                        <a:buNone/>
                      </a:pPr>
                      <a:r>
                        <a:rPr 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每周四中午12:30</a:t>
                      </a:r>
                      <a:endParaRPr lang="en-US" alt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p>
                      <a:pPr indent="0" algn="l">
                        <a:buNone/>
                      </a:pPr>
                      <a:r>
                        <a:rPr 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rPr>
                        <a:t>线上微信群语音</a:t>
                      </a:r>
                      <a:endParaRPr lang="en-US" alt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p>
                      <a:pPr indent="0" algn="l">
                        <a:buNone/>
                      </a:pPr>
                      <a:r>
                        <a:rPr 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G25全体（不允许缺席）</a:t>
                      </a:r>
                      <a:endParaRPr lang="en-US" alt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r>
              <a:tr h="843280">
                <a:tc>
                  <a:txBody>
                    <a:bodyPr/>
                    <a:p>
                      <a:pPr indent="0" algn="l">
                        <a:buNone/>
                      </a:pPr>
                      <a:r>
                        <a:rPr 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每周例会2</a:t>
                      </a:r>
                      <a:endParaRPr lang="en-US" alt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l">
                        <a:buNone/>
                      </a:pPr>
                      <a:r>
                        <a:rPr lang="zh-CN" altLang="en-US" sz="2000">
                          <a:solidFill>
                            <a:srgbClr val="404040"/>
                          </a:solidFill>
                          <a:latin typeface="华文中宋" panose="02010600040101010101" pitchFamily="2" charset="-122"/>
                          <a:ea typeface="华文中宋" panose="02010600040101010101" pitchFamily="2" charset="-122"/>
                          <a:cs typeface="宋体" panose="02010600030101010101" pitchFamily="2" charset="-122"/>
                          <a:sym typeface="+mn-ea"/>
                        </a:rPr>
                        <a:t>参照《会议管理》</a:t>
                      </a:r>
                      <a:endParaRPr lang="en-US" altLang="zh-CN" sz="2000" b="0">
                        <a:solidFill>
                          <a:srgbClr val="404040"/>
                        </a:solidFill>
                        <a:latin typeface="华文中宋" panose="02010600040101010101" pitchFamily="2" charset="-122"/>
                        <a:ea typeface="华文中宋" panose="02010600040101010101" pitchFamily="2" charset="-122"/>
                        <a:cs typeface="宋体" panose="02010600030101010101" pitchFamily="2" charset="-122"/>
                        <a:sym typeface="+mn-ea"/>
                      </a:endParaRPr>
                    </a:p>
                    <a:p>
                      <a:pPr indent="0" algn="l">
                        <a:buNone/>
                      </a:pPr>
                      <a:endParaRPr lang="en-US" altLang="zh-CN" sz="2000" b="0">
                        <a:solidFill>
                          <a:srgbClr val="404040"/>
                        </a:solidFill>
                        <a:latin typeface="华文中宋" panose="02010600040101010101" pitchFamily="2" charset="-122"/>
                        <a:ea typeface="华文中宋" panose="02010600040101010101" pitchFamily="2" charset="-122"/>
                        <a:cs typeface="宋体" panose="02010600030101010101" pitchFamily="2" charset="-122"/>
                        <a:sym typeface="+mn-ea"/>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l">
                        <a:buNone/>
                      </a:pPr>
                      <a:r>
                        <a:rPr 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每周六傍晚18:30</a:t>
                      </a:r>
                      <a:endParaRPr lang="en-US" alt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l">
                        <a:buNone/>
                      </a:pPr>
                      <a:r>
                        <a:rPr 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rPr>
                        <a:t>线上微信群语音</a:t>
                      </a:r>
                      <a:endParaRPr lang="en-US" alt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l">
                        <a:buNone/>
                      </a:pPr>
                      <a:r>
                        <a:rPr 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G25全体（不允许缺席）</a:t>
                      </a:r>
                      <a:endParaRPr lang="en-US" alt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r>
              <a:tr h="1683385">
                <a:tc>
                  <a:txBody>
                    <a:bodyPr/>
                    <a:p>
                      <a:pPr indent="0" algn="l">
                        <a:buNone/>
                      </a:pPr>
                      <a:r>
                        <a:rPr 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rPr>
                        <a:t>临时会议</a:t>
                      </a:r>
                      <a:endParaRPr lang="en-US" alt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p>
                      <a:pPr indent="0" algn="l">
                        <a:buNone/>
                      </a:pPr>
                      <a:r>
                        <a:rPr lang="zh-CN" altLang="en-US" sz="2000">
                          <a:solidFill>
                            <a:srgbClr val="404040"/>
                          </a:solidFill>
                          <a:latin typeface="华文中宋" panose="02010600040101010101" pitchFamily="2" charset="-122"/>
                          <a:ea typeface="华文中宋" panose="02010600040101010101" pitchFamily="2" charset="-122"/>
                          <a:cs typeface="宋体" panose="02010600030101010101" pitchFamily="2" charset="-122"/>
                          <a:sym typeface="+mn-ea"/>
                        </a:rPr>
                        <a:t>参照《会议管理》</a:t>
                      </a:r>
                      <a:endParaRPr lang="zh-CN" alt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sym typeface="+mn-ea"/>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p>
                      <a:pPr indent="0" algn="l">
                        <a:buNone/>
                      </a:pPr>
                      <a:r>
                        <a:rPr 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rPr>
                        <a:t>不定时，通常由项目经理主动发起或紧急情况当事人发起</a:t>
                      </a:r>
                      <a:endParaRPr lang="en-US" alt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p>
                      <a:pPr indent="0" algn="l">
                        <a:buNone/>
                      </a:pPr>
                      <a:r>
                        <a:rPr 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rPr>
                        <a:t>线上微信群语音</a:t>
                      </a:r>
                      <a:endParaRPr lang="en-US" alt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p>
                      <a:pPr indent="0" algn="l">
                        <a:buNone/>
                      </a:pPr>
                      <a:r>
                        <a:rPr 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G25全体（允许缺席）</a:t>
                      </a:r>
                      <a:endParaRPr lang="en-US" alt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r>
              <a:tr h="1359535">
                <a:tc>
                  <a:txBody>
                    <a:bodyPr/>
                    <a:p>
                      <a:pPr indent="0" algn="l">
                        <a:buNone/>
                      </a:pPr>
                      <a:r>
                        <a:rPr 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rPr>
                        <a:t>评审会议</a:t>
                      </a:r>
                      <a:endParaRPr lang="en-US" alt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l">
                        <a:buNone/>
                      </a:pPr>
                      <a:r>
                        <a:rPr lang="zh-CN" altLang="en-US" sz="2000">
                          <a:solidFill>
                            <a:srgbClr val="404040"/>
                          </a:solidFill>
                          <a:latin typeface="华文中宋" panose="02010600040101010101" pitchFamily="2" charset="-122"/>
                          <a:ea typeface="华文中宋" panose="02010600040101010101" pitchFamily="2" charset="-122"/>
                          <a:cs typeface="宋体" panose="02010600030101010101" pitchFamily="2" charset="-122"/>
                          <a:sym typeface="+mn-ea"/>
                        </a:rPr>
                        <a:t>参照《会议管理》</a:t>
                      </a:r>
                      <a:endParaRPr lang="en-US" altLang="zh-CN" sz="2000" b="0">
                        <a:solidFill>
                          <a:srgbClr val="404040"/>
                        </a:solidFill>
                        <a:latin typeface="华文中宋" panose="02010600040101010101" pitchFamily="2" charset="-122"/>
                        <a:ea typeface="华文中宋" panose="02010600040101010101" pitchFamily="2" charset="-122"/>
                        <a:cs typeface="宋体" panose="02010600030101010101" pitchFamily="2" charset="-122"/>
                        <a:sym typeface="+mn-ea"/>
                      </a:endParaRPr>
                    </a:p>
                    <a:p>
                      <a:pPr indent="0" algn="l">
                        <a:buNone/>
                      </a:pPr>
                      <a:endParaRPr lang="en-US" altLang="zh-CN" sz="2000" b="0">
                        <a:solidFill>
                          <a:srgbClr val="404040"/>
                        </a:solidFill>
                        <a:latin typeface="华文中宋" panose="02010600040101010101" pitchFamily="2" charset="-122"/>
                        <a:ea typeface="华文中宋" panose="02010600040101010101" pitchFamily="2" charset="-122"/>
                        <a:cs typeface="宋体" panose="02010600030101010101" pitchFamily="2" charset="-122"/>
                        <a:sym typeface="+mn-ea"/>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l">
                        <a:buNone/>
                      </a:pPr>
                      <a:r>
                        <a:rPr 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里程碑性质文件正式评审的前一天傍晚18：30。</a:t>
                      </a:r>
                      <a:endParaRPr lang="en-US" alt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l">
                        <a:buNone/>
                      </a:pPr>
                      <a:r>
                        <a:rPr 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rPr>
                        <a:t>线上微信群语音</a:t>
                      </a:r>
                      <a:endParaRPr lang="en-US" alt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l">
                        <a:buNone/>
                      </a:pPr>
                      <a:r>
                        <a:rPr 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G25全体（不允许缺席</a:t>
                      </a:r>
                      <a:endParaRPr lang="en-US" alt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r>
              <a:tr h="1047115">
                <a:tc>
                  <a:txBody>
                    <a:bodyPr/>
                    <a:p>
                      <a:pPr indent="0" algn="l">
                        <a:buNone/>
                      </a:pPr>
                      <a:r>
                        <a:rPr 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rPr>
                        <a:t>线下会议</a:t>
                      </a:r>
                      <a:endParaRPr lang="en-US" alt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p>
                      <a:pPr indent="0" algn="l">
                        <a:buNone/>
                      </a:pPr>
                      <a:r>
                        <a:rPr lang="zh-CN" altLang="en-US" sz="2000">
                          <a:solidFill>
                            <a:srgbClr val="404040"/>
                          </a:solidFill>
                          <a:latin typeface="华文中宋" panose="02010600040101010101" pitchFamily="2" charset="-122"/>
                          <a:ea typeface="华文中宋" panose="02010600040101010101" pitchFamily="2" charset="-122"/>
                          <a:cs typeface="宋体" panose="02010600030101010101" pitchFamily="2" charset="-122"/>
                          <a:sym typeface="+mn-ea"/>
                        </a:rPr>
                        <a:t>参照《会议管理》</a:t>
                      </a:r>
                      <a:endParaRPr lang="en-US" altLang="zh-CN" sz="2000" b="0">
                        <a:solidFill>
                          <a:srgbClr val="404040"/>
                        </a:solidFill>
                        <a:latin typeface="华文中宋" panose="02010600040101010101" pitchFamily="2" charset="-122"/>
                        <a:ea typeface="华文中宋" panose="02010600040101010101" pitchFamily="2" charset="-122"/>
                        <a:cs typeface="宋体" panose="02010600030101010101" pitchFamily="2" charset="-122"/>
                        <a:sym typeface="+mn-ea"/>
                      </a:endParaRPr>
                    </a:p>
                    <a:p>
                      <a:pPr indent="0" algn="l">
                        <a:buNone/>
                      </a:pPr>
                      <a:endParaRPr lang="en-US" altLang="zh-CN" sz="2000" b="0">
                        <a:solidFill>
                          <a:srgbClr val="404040"/>
                        </a:solidFill>
                        <a:latin typeface="华文中宋" panose="02010600040101010101" pitchFamily="2" charset="-122"/>
                        <a:ea typeface="华文中宋" panose="02010600040101010101" pitchFamily="2" charset="-122"/>
                        <a:cs typeface="宋体" panose="02010600030101010101" pitchFamily="2" charset="-122"/>
                        <a:sym typeface="+mn-ea"/>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p>
                      <a:pPr indent="0" algn="l">
                        <a:buNone/>
                      </a:pPr>
                      <a:r>
                        <a:rPr 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根据其他会议规定时间。</a:t>
                      </a:r>
                      <a:endParaRPr lang="en-US" alt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p>
                      <a:pPr indent="0" algn="l">
                        <a:buNone/>
                      </a:pPr>
                      <a:r>
                        <a:rPr 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线下/理四二楼转角方桌</a:t>
                      </a:r>
                      <a:endParaRPr lang="en-US" alt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p>
                      <a:pPr indent="0" algn="l">
                        <a:buNone/>
                      </a:pPr>
                      <a:r>
                        <a:rPr 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G25全体</a:t>
                      </a:r>
                      <a:endParaRPr lang="en-US" alt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r>
              <a:tr h="914400">
                <a:tc>
                  <a:txBody>
                    <a:bodyPr/>
                    <a:p>
                      <a:pPr indent="0" algn="l">
                        <a:buNone/>
                      </a:pPr>
                      <a:r>
                        <a:rPr 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团建</a:t>
                      </a:r>
                      <a:endParaRPr lang="en-US" alt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FFFFF"/>
                    </a:solidFill>
                  </a:tcPr>
                </a:tc>
                <a:tc>
                  <a:txBody>
                    <a:bodyPr/>
                    <a:p>
                      <a:pPr indent="0" algn="l">
                        <a:buNone/>
                      </a:pPr>
                      <a:r>
                        <a:rPr 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包括但不限于对项目现阶段的建议、项目中出现的问题等</a:t>
                      </a:r>
                      <a:endParaRPr lang="en-US" alt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FFFFF"/>
                    </a:solidFill>
                  </a:tcPr>
                </a:tc>
                <a:tc>
                  <a:txBody>
                    <a:bodyPr/>
                    <a:p>
                      <a:pPr indent="0" algn="l">
                        <a:buNone/>
                      </a:pPr>
                      <a:r>
                        <a:rPr 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rPr>
                        <a:t>不定期</a:t>
                      </a:r>
                      <a:endParaRPr lang="en-US" alt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FFFFF"/>
                    </a:solidFill>
                  </a:tcPr>
                </a:tc>
                <a:tc>
                  <a:txBody>
                    <a:bodyPr/>
                    <a:p>
                      <a:pPr indent="0" algn="l">
                        <a:buNone/>
                      </a:pPr>
                      <a:r>
                        <a:rPr 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rPr>
                        <a:t>线下圆桌讨论</a:t>
                      </a:r>
                      <a:endParaRPr lang="en-US" altLang="en-US" sz="20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FFFFF"/>
                    </a:solidFill>
                  </a:tcPr>
                </a:tc>
                <a:tc>
                  <a:txBody>
                    <a:bodyPr/>
                    <a:p>
                      <a:pPr indent="0" algn="l">
                        <a:buNone/>
                      </a:pPr>
                      <a:r>
                        <a:rPr 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G25全体</a:t>
                      </a:r>
                      <a:endParaRPr lang="en-US" altLang="en-US" sz="20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FFFFF"/>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523875"/>
            <a:ext cx="18288000" cy="2038350"/>
          </a:xfrm>
          <a:custGeom>
            <a:avLst/>
            <a:gdLst/>
            <a:ahLst/>
            <a:cxnLst/>
            <a:rect l="l" t="t" r="r" b="b"/>
            <a:pathLst>
              <a:path w="18288000" h="3857625">
                <a:moveTo>
                  <a:pt x="18287998" y="3857624"/>
                </a:moveTo>
                <a:lnTo>
                  <a:pt x="0" y="3857624"/>
                </a:lnTo>
                <a:lnTo>
                  <a:pt x="0" y="0"/>
                </a:lnTo>
                <a:lnTo>
                  <a:pt x="18287998" y="0"/>
                </a:lnTo>
                <a:lnTo>
                  <a:pt x="18287998" y="3857624"/>
                </a:lnTo>
                <a:close/>
              </a:path>
            </a:pathLst>
          </a:custGeom>
          <a:solidFill>
            <a:srgbClr val="F2F2F2"/>
          </a:solidFill>
        </p:spPr>
        <p:txBody>
          <a:bodyPr wrap="square" lIns="0" tIns="0" rIns="0" bIns="0" rtlCol="0"/>
          <a:lstStyle/>
          <a:p/>
        </p:txBody>
      </p:sp>
      <p:pic>
        <p:nvPicPr>
          <p:cNvPr id="10" name="object 10"/>
          <p:cNvPicPr/>
          <p:nvPr/>
        </p:nvPicPr>
        <p:blipFill>
          <a:blip r:embed="rId1" cstate="print"/>
          <a:stretch>
            <a:fillRect/>
          </a:stretch>
        </p:blipFill>
        <p:spPr>
          <a:xfrm>
            <a:off x="14891870" y="2043138"/>
            <a:ext cx="2954477" cy="2195528"/>
          </a:xfrm>
          <a:prstGeom prst="rect">
            <a:avLst/>
          </a:prstGeom>
        </p:spPr>
      </p:pic>
      <p:pic>
        <p:nvPicPr>
          <p:cNvPr id="11" name="object 11"/>
          <p:cNvPicPr/>
          <p:nvPr/>
        </p:nvPicPr>
        <p:blipFill>
          <a:blip r:embed="rId2" cstate="print"/>
          <a:stretch>
            <a:fillRect/>
          </a:stretch>
        </p:blipFill>
        <p:spPr>
          <a:xfrm>
            <a:off x="12131676" y="1471930"/>
            <a:ext cx="1523999" cy="1457324"/>
          </a:xfrm>
          <a:prstGeom prst="rect">
            <a:avLst/>
          </a:prstGeom>
        </p:spPr>
      </p:pic>
      <p:sp>
        <p:nvSpPr>
          <p:cNvPr id="12" name="object 18"/>
          <p:cNvSpPr txBox="1"/>
          <p:nvPr/>
        </p:nvSpPr>
        <p:spPr>
          <a:xfrm>
            <a:off x="12995275" y="8820150"/>
            <a:ext cx="8564563" cy="1168400"/>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9</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质量管理计划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endParaRPr kumimoji="0" lang="zh-CN"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sp>
        <p:nvSpPr>
          <p:cNvPr id="13" name="object 18"/>
          <p:cNvSpPr txBox="1"/>
          <p:nvPr/>
        </p:nvSpPr>
        <p:spPr>
          <a:xfrm>
            <a:off x="307975" y="593225"/>
            <a:ext cx="6929438" cy="878840"/>
          </a:xfrm>
          <a:prstGeom prst="rect">
            <a:avLst/>
          </a:prstGeom>
        </p:spPr>
        <p:txBody>
          <a:bodyPr vert="horz" wrap="square" lIns="0" tIns="201930" rIns="0" bIns="0" numCol="1" rtlCol="0" anchor="t" anchorCtr="0" compatLnSpc="1">
            <a:spAutoFit/>
          </a:bodyPr>
          <a:lstStyle>
            <a:lvl1pPr>
              <a:defRPr sz="6400" b="0" i="0">
                <a:solidFill>
                  <a:srgbClr val="242423"/>
                </a:solidFill>
                <a:latin typeface="Lucida Sans Unicode" panose="020B0602030504020204"/>
                <a:ea typeface="+mj-ea"/>
                <a:cs typeface="Lucida Sans Unicode" panose="020B0602030504020204"/>
              </a:defRPr>
            </a:lvl1pPr>
          </a:lstStyle>
          <a:p>
            <a:pPr marL="13335" algn="l" rtl="0">
              <a:spcBef>
                <a:spcPts val="580"/>
              </a:spcBef>
              <a:spcAft>
                <a:spcPct val="0"/>
              </a:spcAft>
              <a:defRPr/>
            </a:pPr>
            <a:r>
              <a:rPr lang="zh-CN" sz="4400" kern="0" spc="204"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质量管理体系说明</a:t>
            </a:r>
            <a:endParaRPr lang="zh-CN" sz="4400" kern="0" spc="204" noProof="1">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sp>
        <p:nvSpPr>
          <p:cNvPr id="14" name="文本框 99"/>
          <p:cNvSpPr txBox="1"/>
          <p:nvPr/>
        </p:nvSpPr>
        <p:spPr>
          <a:xfrm>
            <a:off x="307975" y="1648913"/>
            <a:ext cx="11426825" cy="645160"/>
          </a:xfrm>
          <a:prstGeom prst="rect">
            <a:avLst/>
          </a:prstGeom>
          <a:noFill/>
          <a:ln w="9525">
            <a:noFill/>
          </a:ln>
        </p:spPr>
        <p:txBody>
          <a:bodyPr wrap="square" anchor="t">
            <a:spAutoFit/>
          </a:bodyPr>
          <a:lstStyle/>
          <a:p>
            <a:pPr indent="304800">
              <a:lnSpc>
                <a:spcPct val="150000"/>
              </a:lnSpc>
            </a:pPr>
            <a:r>
              <a:rPr lang="zh-CN" altLang="zh-CN" sz="2400" dirty="0">
                <a:solidFill>
                  <a:schemeClr val="accent1">
                    <a:lumMod val="75000"/>
                  </a:schemeClr>
                </a:solidFill>
                <a:latin typeface="方正粗黑宋简体" panose="02000000000000000000" pitchFamily="2" charset="-122"/>
                <a:ea typeface="方正粗黑宋简体" panose="02000000000000000000" pitchFamily="2" charset="-122"/>
              </a:rPr>
              <a:t>“享学”APP需求工程全程将使用ISO9001质量管理体系监督项目质量。</a:t>
            </a:r>
            <a:endParaRPr lang="zh-CN" altLang="zh-CN" sz="2400" dirty="0">
              <a:solidFill>
                <a:schemeClr val="accent1">
                  <a:lumMod val="75000"/>
                </a:schemeClr>
              </a:solidFill>
              <a:latin typeface="方正粗黑宋简体" panose="02000000000000000000" pitchFamily="2" charset="-122"/>
              <a:ea typeface="方正粗黑宋简体" panose="02000000000000000000" pitchFamily="2" charset="-122"/>
            </a:endParaRPr>
          </a:p>
        </p:txBody>
      </p:sp>
      <p:sp>
        <p:nvSpPr>
          <p:cNvPr id="16" name="文本框 2"/>
          <p:cNvSpPr txBox="1"/>
          <p:nvPr/>
        </p:nvSpPr>
        <p:spPr>
          <a:xfrm>
            <a:off x="13280390" y="3874770"/>
            <a:ext cx="4299585" cy="3969385"/>
          </a:xfrm>
          <a:prstGeom prst="rect">
            <a:avLst/>
          </a:prstGeom>
          <a:solidFill>
            <a:schemeClr val="accent1">
              <a:lumMod val="20000"/>
              <a:lumOff val="80000"/>
            </a:schemeClr>
          </a:solidFill>
        </p:spPr>
        <p:txBody>
          <a:bodyPr wrap="square">
            <a:spAutoFit/>
          </a:bodyPr>
          <a:lstStyle/>
          <a:p>
            <a:pPr marR="0" defTabSz="914400" fontAlgn="auto">
              <a:lnSpc>
                <a:spcPct val="150000"/>
              </a:lnSpc>
              <a:buClrTx/>
              <a:buSzTx/>
              <a:buFontTx/>
              <a:defRPr/>
            </a:pPr>
            <a:r>
              <a:rPr kumimoji="0" lang="en-US" altLang="zh-CN" sz="2400" kern="1200" cap="none" spc="0" normalizeH="0" baseline="0" noProof="1">
                <a:solidFill>
                  <a:schemeClr val="accent4">
                    <a:lumMod val="50000"/>
                  </a:schemeClr>
                </a:solidFill>
                <a:latin typeface="华文中宋" panose="02010600040101010101" pitchFamily="2" charset="-122"/>
                <a:ea typeface="华文中宋" panose="02010600040101010101" pitchFamily="2" charset="-122"/>
                <a:cs typeface="华文中宋" panose="02010600040101010101" pitchFamily="2" charset="-122"/>
              </a:rPr>
              <a:t>   </a:t>
            </a:r>
            <a:r>
              <a:rPr kumimoji="0" lang="zh-CN" altLang="en-US" sz="2400" kern="1200" cap="none" spc="0" normalizeH="0" baseline="0" noProof="1">
                <a:solidFill>
                  <a:schemeClr val="accent4">
                    <a:lumMod val="50000"/>
                  </a:schemeClr>
                </a:solidFill>
                <a:latin typeface="华文中宋" panose="02010600040101010101" pitchFamily="2" charset="-122"/>
                <a:ea typeface="华文中宋" panose="02010600040101010101" pitchFamily="2" charset="-122"/>
                <a:cs typeface="华文中宋" panose="02010600040101010101" pitchFamily="2" charset="-122"/>
              </a:rPr>
              <a:t>ISO 9001是由全球第一个质量管理体系标准 BS 5750（BSI撰写）转化而来的，ISO 9001是迄今为止世界上最成熟的质量框架，全球有161个国家/地区的超过75万家组织正在使用这一框架。</a:t>
            </a:r>
            <a:endParaRPr kumimoji="0" lang="zh-CN" altLang="en-US" sz="2400" kern="1200" cap="none" spc="0" normalizeH="0" baseline="0" noProof="1">
              <a:solidFill>
                <a:schemeClr val="accent4">
                  <a:lumMod val="50000"/>
                </a:schemeClr>
              </a:solidFill>
              <a:latin typeface="华文中宋" panose="02010600040101010101" pitchFamily="2" charset="-122"/>
              <a:ea typeface="华文中宋" panose="02010600040101010101" pitchFamily="2" charset="-122"/>
              <a:cs typeface="华文中宋" panose="02010600040101010101" pitchFamily="2" charset="-122"/>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3880" y="34290"/>
            <a:ext cx="4147185" cy="2267585"/>
          </a:xfrm>
          <a:prstGeom prst="rect">
            <a:avLst/>
          </a:prstGeom>
        </p:spPr>
      </p:pic>
      <p:sp>
        <p:nvSpPr>
          <p:cNvPr id="100" name="文本框 99"/>
          <p:cNvSpPr txBox="1"/>
          <p:nvPr/>
        </p:nvSpPr>
        <p:spPr>
          <a:xfrm>
            <a:off x="678180" y="2043430"/>
            <a:ext cx="12602210" cy="6985635"/>
          </a:xfrm>
          <a:prstGeom prst="rect">
            <a:avLst/>
          </a:prstGeom>
          <a:noFill/>
          <a:ln w="9525">
            <a:noFill/>
          </a:ln>
        </p:spPr>
        <p:txBody>
          <a:bodyPr wrap="square">
            <a:spAutoFit/>
          </a:bodyPr>
          <a:p>
            <a:pPr indent="0">
              <a:lnSpc>
                <a:spcPct val="200000"/>
              </a:lnSpc>
            </a:pPr>
            <a:r>
              <a:rPr lang="zh-CN" sz="3200" b="1">
                <a:latin typeface="华文中宋" panose="02010600040101010101" pitchFamily="2" charset="-122"/>
                <a:ea typeface="华文中宋" panose="02010600040101010101" pitchFamily="2" charset="-122"/>
                <a:cs typeface="华文中宋" panose="02010600040101010101" pitchFamily="2" charset="-122"/>
              </a:rPr>
              <a:t></a:t>
            </a:r>
            <a:r>
              <a:rPr sz="2800" b="1">
                <a:latin typeface="华文中宋" panose="02010600040101010101" pitchFamily="2" charset="-122"/>
                <a:ea typeface="华文中宋" panose="02010600040101010101" pitchFamily="2" charset="-122"/>
                <a:cs typeface="华文中宋" panose="02010600040101010101" pitchFamily="2" charset="-122"/>
              </a:rPr>
              <a:t>a）以顾客为关注焦点</a:t>
            </a:r>
            <a:r>
              <a:rPr lang="en-US" sz="2800" b="1">
                <a:latin typeface="华文中宋" panose="02010600040101010101" pitchFamily="2" charset="-122"/>
                <a:ea typeface="华文中宋" panose="02010600040101010101" pitchFamily="2" charset="-122"/>
                <a:cs typeface="华文中宋" panose="02010600040101010101" pitchFamily="2" charset="-122"/>
              </a:rPr>
              <a:t>			</a:t>
            </a:r>
            <a:r>
              <a:rPr sz="2800" b="1">
                <a:latin typeface="华文中宋" panose="02010600040101010101" pitchFamily="2" charset="-122"/>
                <a:ea typeface="华文中宋" panose="02010600040101010101" pitchFamily="2" charset="-122"/>
                <a:cs typeface="华文中宋" panose="02010600040101010101" pitchFamily="2" charset="-122"/>
                <a:sym typeface="+mn-ea"/>
              </a:rPr>
              <a:t>b）领导作用</a:t>
            </a:r>
            <a:endParaRPr sz="2800" b="1">
              <a:latin typeface="华文中宋" panose="02010600040101010101" pitchFamily="2" charset="-122"/>
              <a:ea typeface="华文中宋" panose="02010600040101010101" pitchFamily="2" charset="-122"/>
              <a:cs typeface="华文中宋" panose="02010600040101010101" pitchFamily="2" charset="-122"/>
            </a:endParaRPr>
          </a:p>
          <a:p>
            <a:pPr indent="0">
              <a:lnSpc>
                <a:spcPct val="200000"/>
              </a:lnSpc>
            </a:pPr>
            <a:r>
              <a:rPr sz="2000">
                <a:latin typeface="华文中宋" panose="02010600040101010101" pitchFamily="2" charset="-122"/>
                <a:ea typeface="华文中宋" panose="02010600040101010101" pitchFamily="2" charset="-122"/>
                <a:cs typeface="华文中宋" panose="02010600040101010101" pitchFamily="2" charset="-122"/>
              </a:rPr>
              <a:t>组织依存于顾客。</a:t>
            </a:r>
            <a:r>
              <a:rPr lang="en-US" sz="2000">
                <a:latin typeface="华文中宋" panose="02010600040101010101" pitchFamily="2" charset="-122"/>
                <a:ea typeface="华文中宋" panose="02010600040101010101" pitchFamily="2" charset="-122"/>
                <a:cs typeface="华文中宋" panose="02010600040101010101" pitchFamily="2" charset="-122"/>
              </a:rPr>
              <a:t>				</a:t>
            </a:r>
            <a:r>
              <a:rPr sz="2000">
                <a:latin typeface="华文中宋" panose="02010600040101010101" pitchFamily="2" charset="-122"/>
                <a:ea typeface="华文中宋" panose="02010600040101010101" pitchFamily="2" charset="-122"/>
                <a:cs typeface="华文中宋" panose="02010600040101010101" pitchFamily="2" charset="-122"/>
              </a:rPr>
              <a:t>领导者确立组织统一的宗旨及方向。</a:t>
            </a:r>
            <a:endParaRPr sz="2000">
              <a:latin typeface="华文中宋" panose="02010600040101010101" pitchFamily="2" charset="-122"/>
              <a:ea typeface="华文中宋" panose="02010600040101010101" pitchFamily="2" charset="-122"/>
              <a:cs typeface="华文中宋" panose="02010600040101010101" pitchFamily="2" charset="-122"/>
            </a:endParaRPr>
          </a:p>
          <a:p>
            <a:pPr indent="0">
              <a:lnSpc>
                <a:spcPct val="200000"/>
              </a:lnSpc>
            </a:pPr>
            <a:r>
              <a:rPr sz="2800" b="1">
                <a:latin typeface="华文中宋" panose="02010600040101010101" pitchFamily="2" charset="-122"/>
                <a:ea typeface="华文中宋" panose="02010600040101010101" pitchFamily="2" charset="-122"/>
                <a:cs typeface="华文中宋" panose="02010600040101010101" pitchFamily="2" charset="-122"/>
              </a:rPr>
              <a:t>c）全员参与</a:t>
            </a:r>
            <a:r>
              <a:rPr lang="en-US" sz="2800" b="1">
                <a:latin typeface="华文中宋" panose="02010600040101010101" pitchFamily="2" charset="-122"/>
                <a:ea typeface="华文中宋" panose="02010600040101010101" pitchFamily="2" charset="-122"/>
                <a:cs typeface="华文中宋" panose="02010600040101010101" pitchFamily="2" charset="-122"/>
              </a:rPr>
              <a:t>				</a:t>
            </a:r>
            <a:r>
              <a:rPr sz="2800" b="1">
                <a:latin typeface="华文中宋" panose="02010600040101010101" pitchFamily="2" charset="-122"/>
                <a:ea typeface="华文中宋" panose="02010600040101010101" pitchFamily="2" charset="-122"/>
                <a:cs typeface="华文中宋" panose="02010600040101010101" pitchFamily="2" charset="-122"/>
                <a:sym typeface="+mn-ea"/>
              </a:rPr>
              <a:t>d）过程方法</a:t>
            </a:r>
            <a:endParaRPr sz="2800" b="1">
              <a:latin typeface="华文中宋" panose="02010600040101010101" pitchFamily="2" charset="-122"/>
              <a:ea typeface="华文中宋" panose="02010600040101010101" pitchFamily="2" charset="-122"/>
              <a:cs typeface="华文中宋" panose="02010600040101010101" pitchFamily="2" charset="-122"/>
            </a:endParaRPr>
          </a:p>
          <a:p>
            <a:pPr indent="0">
              <a:lnSpc>
                <a:spcPct val="200000"/>
              </a:lnSpc>
            </a:pPr>
            <a:r>
              <a:rPr sz="2000">
                <a:latin typeface="华文中宋" panose="02010600040101010101" pitchFamily="2" charset="-122"/>
                <a:ea typeface="华文中宋" panose="02010600040101010101" pitchFamily="2" charset="-122"/>
                <a:cs typeface="华文中宋" panose="02010600040101010101" pitchFamily="2" charset="-122"/>
              </a:rPr>
              <a:t>各级人员是组织之本</a:t>
            </a:r>
            <a:r>
              <a:rPr lang="en-US" sz="2000">
                <a:latin typeface="华文中宋" panose="02010600040101010101" pitchFamily="2" charset="-122"/>
                <a:ea typeface="华文中宋" panose="02010600040101010101" pitchFamily="2" charset="-122"/>
                <a:cs typeface="华文中宋" panose="02010600040101010101" pitchFamily="2" charset="-122"/>
              </a:rPr>
              <a:t>				</a:t>
            </a:r>
            <a:r>
              <a:rPr sz="2000">
                <a:latin typeface="华文中宋" panose="02010600040101010101" pitchFamily="2" charset="-122"/>
                <a:ea typeface="华文中宋" panose="02010600040101010101" pitchFamily="2" charset="-122"/>
                <a:cs typeface="华文中宋" panose="02010600040101010101" pitchFamily="2" charset="-122"/>
              </a:rPr>
              <a:t>将活动或过程作为过程加以管理</a:t>
            </a:r>
            <a:endParaRPr sz="2000">
              <a:latin typeface="华文中宋" panose="02010600040101010101" pitchFamily="2" charset="-122"/>
              <a:ea typeface="华文中宋" panose="02010600040101010101" pitchFamily="2" charset="-122"/>
              <a:cs typeface="华文中宋" panose="02010600040101010101" pitchFamily="2" charset="-122"/>
            </a:endParaRPr>
          </a:p>
          <a:p>
            <a:pPr indent="0">
              <a:lnSpc>
                <a:spcPct val="200000"/>
              </a:lnSpc>
            </a:pPr>
            <a:r>
              <a:rPr sz="2800" b="1">
                <a:latin typeface="华文中宋" panose="02010600040101010101" pitchFamily="2" charset="-122"/>
                <a:ea typeface="华文中宋" panose="02010600040101010101" pitchFamily="2" charset="-122"/>
                <a:cs typeface="华文中宋" panose="02010600040101010101" pitchFamily="2" charset="-122"/>
              </a:rPr>
              <a:t>f）改进</a:t>
            </a:r>
            <a:r>
              <a:rPr lang="en-US" sz="2800" b="1">
                <a:latin typeface="华文中宋" panose="02010600040101010101" pitchFamily="2" charset="-122"/>
                <a:ea typeface="华文中宋" panose="02010600040101010101" pitchFamily="2" charset="-122"/>
                <a:cs typeface="华文中宋" panose="02010600040101010101" pitchFamily="2" charset="-122"/>
              </a:rPr>
              <a:t>					</a:t>
            </a:r>
            <a:r>
              <a:rPr sz="2800" b="1">
                <a:latin typeface="华文中宋" panose="02010600040101010101" pitchFamily="2" charset="-122"/>
                <a:ea typeface="华文中宋" panose="02010600040101010101" pitchFamily="2" charset="-122"/>
                <a:cs typeface="华文中宋" panose="02010600040101010101" pitchFamily="2" charset="-122"/>
                <a:sym typeface="+mn-ea"/>
              </a:rPr>
              <a:t>g）询证决策</a:t>
            </a:r>
            <a:endParaRPr sz="2800" b="1">
              <a:latin typeface="华文中宋" panose="02010600040101010101" pitchFamily="2" charset="-122"/>
              <a:ea typeface="华文中宋" panose="02010600040101010101" pitchFamily="2" charset="-122"/>
              <a:cs typeface="华文中宋" panose="02010600040101010101" pitchFamily="2" charset="-122"/>
            </a:endParaRPr>
          </a:p>
          <a:p>
            <a:pPr indent="0">
              <a:lnSpc>
                <a:spcPct val="200000"/>
              </a:lnSpc>
            </a:pPr>
            <a:r>
              <a:rPr sz="2000">
                <a:latin typeface="华文中宋" panose="02010600040101010101" pitchFamily="2" charset="-122"/>
                <a:ea typeface="华文中宋" panose="02010600040101010101" pitchFamily="2" charset="-122"/>
                <a:cs typeface="华文中宋" panose="02010600040101010101" pitchFamily="2" charset="-122"/>
              </a:rPr>
              <a:t>改进总体业绩应当是组织的永恒目标。</a:t>
            </a:r>
            <a:r>
              <a:rPr lang="en-US" sz="2000">
                <a:latin typeface="华文中宋" panose="02010600040101010101" pitchFamily="2" charset="-122"/>
                <a:ea typeface="华文中宋" panose="02010600040101010101" pitchFamily="2" charset="-122"/>
                <a:cs typeface="华文中宋" panose="02010600040101010101" pitchFamily="2" charset="-122"/>
              </a:rPr>
              <a:t>	</a:t>
            </a:r>
            <a:r>
              <a:rPr sz="2000">
                <a:latin typeface="华文中宋" panose="02010600040101010101" pitchFamily="2" charset="-122"/>
                <a:ea typeface="华文中宋" panose="02010600040101010101" pitchFamily="2" charset="-122"/>
                <a:cs typeface="华文中宋" panose="02010600040101010101" pitchFamily="2" charset="-122"/>
              </a:rPr>
              <a:t>有效的决策是建立在数据和信息分析的基础上。</a:t>
            </a:r>
            <a:endParaRPr sz="2000">
              <a:latin typeface="华文中宋" panose="02010600040101010101" pitchFamily="2" charset="-122"/>
              <a:ea typeface="华文中宋" panose="02010600040101010101" pitchFamily="2" charset="-122"/>
              <a:cs typeface="华文中宋" panose="02010600040101010101" pitchFamily="2" charset="-122"/>
            </a:endParaRPr>
          </a:p>
          <a:p>
            <a:pPr indent="0">
              <a:lnSpc>
                <a:spcPct val="200000"/>
              </a:lnSpc>
            </a:pPr>
            <a:r>
              <a:rPr sz="2800" b="1">
                <a:latin typeface="华文中宋" panose="02010600040101010101" pitchFamily="2" charset="-122"/>
                <a:ea typeface="华文中宋" panose="02010600040101010101" pitchFamily="2" charset="-122"/>
                <a:cs typeface="华文中宋" panose="02010600040101010101" pitchFamily="2" charset="-122"/>
              </a:rPr>
              <a:t>h）与供方的互利关系</a:t>
            </a:r>
            <a:endParaRPr sz="2800" b="1">
              <a:latin typeface="华文中宋" panose="02010600040101010101" pitchFamily="2" charset="-122"/>
              <a:ea typeface="华文中宋" panose="02010600040101010101" pitchFamily="2" charset="-122"/>
              <a:cs typeface="华文中宋" panose="02010600040101010101" pitchFamily="2" charset="-122"/>
            </a:endParaRPr>
          </a:p>
          <a:p>
            <a:pPr indent="0">
              <a:lnSpc>
                <a:spcPct val="200000"/>
              </a:lnSpc>
            </a:pPr>
            <a:r>
              <a:rPr sz="2000">
                <a:latin typeface="华文中宋" panose="02010600040101010101" pitchFamily="2" charset="-122"/>
                <a:ea typeface="华文中宋" panose="02010600040101010101" pitchFamily="2" charset="-122"/>
                <a:cs typeface="华文中宋" panose="02010600040101010101" pitchFamily="2" charset="-122"/>
              </a:rPr>
              <a:t>组织与供方是相互依存的</a:t>
            </a:r>
            <a:endParaRPr lang="zh-CN" altLang="en-US" sz="3600" b="1">
              <a:latin typeface="华文中宋" panose="02010600040101010101" pitchFamily="2" charset="-122"/>
              <a:ea typeface="华文中宋" panose="02010600040101010101" pitchFamily="2" charset="-122"/>
              <a:cs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1125" y="264795"/>
            <a:ext cx="18288000" cy="2461260"/>
          </a:xfrm>
          <a:custGeom>
            <a:avLst/>
            <a:gdLst/>
            <a:ahLst/>
            <a:cxnLst/>
            <a:rect l="l" t="t" r="r" b="b"/>
            <a:pathLst>
              <a:path w="18288000" h="3857625">
                <a:moveTo>
                  <a:pt x="18287998" y="3857624"/>
                </a:moveTo>
                <a:lnTo>
                  <a:pt x="0" y="3857624"/>
                </a:lnTo>
                <a:lnTo>
                  <a:pt x="0" y="0"/>
                </a:lnTo>
                <a:lnTo>
                  <a:pt x="18287998" y="0"/>
                </a:lnTo>
                <a:lnTo>
                  <a:pt x="18287998" y="3857624"/>
                </a:lnTo>
                <a:close/>
              </a:path>
            </a:pathLst>
          </a:custGeom>
          <a:solidFill>
            <a:srgbClr val="F2F2F2"/>
          </a:solidFill>
        </p:spPr>
        <p:txBody>
          <a:bodyPr wrap="square" lIns="0" tIns="0" rIns="0" bIns="0" rtlCol="0"/>
          <a:lstStyle/>
          <a:p/>
        </p:txBody>
      </p:sp>
      <p:pic>
        <p:nvPicPr>
          <p:cNvPr id="10" name="object 10"/>
          <p:cNvPicPr/>
          <p:nvPr/>
        </p:nvPicPr>
        <p:blipFill>
          <a:blip r:embed="rId1" cstate="print"/>
          <a:stretch>
            <a:fillRect/>
          </a:stretch>
        </p:blipFill>
        <p:spPr>
          <a:xfrm>
            <a:off x="14875995" y="3300438"/>
            <a:ext cx="2954477" cy="2195528"/>
          </a:xfrm>
          <a:prstGeom prst="rect">
            <a:avLst/>
          </a:prstGeom>
        </p:spPr>
      </p:pic>
      <p:pic>
        <p:nvPicPr>
          <p:cNvPr id="11" name="object 11"/>
          <p:cNvPicPr/>
          <p:nvPr/>
        </p:nvPicPr>
        <p:blipFill>
          <a:blip r:embed="rId2" cstate="print"/>
          <a:stretch>
            <a:fillRect/>
          </a:stretch>
        </p:blipFill>
        <p:spPr>
          <a:xfrm>
            <a:off x="12877801" y="2247900"/>
            <a:ext cx="1523999" cy="1457324"/>
          </a:xfrm>
          <a:prstGeom prst="rect">
            <a:avLst/>
          </a:prstGeom>
        </p:spPr>
      </p:pic>
      <p:sp>
        <p:nvSpPr>
          <p:cNvPr id="12" name="object 18"/>
          <p:cNvSpPr txBox="1"/>
          <p:nvPr/>
        </p:nvSpPr>
        <p:spPr>
          <a:xfrm>
            <a:off x="13090525" y="8994775"/>
            <a:ext cx="8564563" cy="1168400"/>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9</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质量管理计划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endParaRPr kumimoji="0" lang="zh-CN"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sp>
        <p:nvSpPr>
          <p:cNvPr id="13" name="object 18"/>
          <p:cNvSpPr txBox="1"/>
          <p:nvPr/>
        </p:nvSpPr>
        <p:spPr>
          <a:xfrm>
            <a:off x="307975" y="426220"/>
            <a:ext cx="6929438" cy="878840"/>
          </a:xfrm>
          <a:prstGeom prst="rect">
            <a:avLst/>
          </a:prstGeom>
        </p:spPr>
        <p:txBody>
          <a:bodyPr vert="horz" wrap="square" lIns="0" tIns="201930" rIns="0" bIns="0" numCol="1" rtlCol="0" anchor="t" anchorCtr="0" compatLnSpc="1">
            <a:spAutoFit/>
          </a:bodyPr>
          <a:lstStyle>
            <a:lvl1pPr>
              <a:defRPr sz="6400" b="0" i="0">
                <a:solidFill>
                  <a:srgbClr val="242423"/>
                </a:solidFill>
                <a:latin typeface="Lucida Sans Unicode" panose="020B0602030504020204"/>
                <a:ea typeface="+mj-ea"/>
                <a:cs typeface="Lucida Sans Unicode" panose="020B0602030504020204"/>
              </a:defRPr>
            </a:lvl1pPr>
          </a:lstStyle>
          <a:p>
            <a:pPr marL="13335" algn="l" rtl="0">
              <a:spcBef>
                <a:spcPts val="580"/>
              </a:spcBef>
              <a:spcAft>
                <a:spcPct val="0"/>
              </a:spcAft>
              <a:defRPr/>
            </a:pPr>
            <a:r>
              <a:rPr lang="en-US" altLang="zh-CN"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SQA</a:t>
            </a:r>
            <a:r>
              <a:rPr lang="zh-CN" altLang="en-US"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小组（拟邀请）</a:t>
            </a:r>
            <a:endParaRPr lang="zh-CN" altLang="en-US"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sp>
        <p:nvSpPr>
          <p:cNvPr id="19" name="文本框 99"/>
          <p:cNvSpPr txBox="1"/>
          <p:nvPr/>
        </p:nvSpPr>
        <p:spPr>
          <a:xfrm>
            <a:off x="13507720" y="5222240"/>
            <a:ext cx="4669155" cy="2306955"/>
          </a:xfrm>
          <a:prstGeom prst="rect">
            <a:avLst/>
          </a:prstGeom>
          <a:noFill/>
          <a:ln w="9525">
            <a:noFill/>
          </a:ln>
        </p:spPr>
        <p:txBody>
          <a:bodyPr wrap="square" anchor="t">
            <a:spAutoFit/>
          </a:bodyPr>
          <a:lstStyle/>
          <a:p>
            <a:pPr indent="304800">
              <a:lnSpc>
                <a:spcPct val="150000"/>
              </a:lnSpc>
            </a:pPr>
            <a:r>
              <a:rPr lang="zh-CN" altLang="zh-CN" sz="2400" dirty="0">
                <a:latin typeface="方正粗黑宋简体" panose="02000000000000000000" pitchFamily="2" charset="-122"/>
                <a:ea typeface="方正粗黑宋简体" panose="02000000000000000000" pitchFamily="2" charset="-122"/>
              </a:rPr>
              <a:t>项目的质量保证人员负责项目实施过程中对项目实施情况进行监督，包括对项目实施过程和工作产品进行监督检查。</a:t>
            </a:r>
            <a:endParaRPr lang="zh-CN" altLang="zh-CN" sz="2400" dirty="0">
              <a:latin typeface="方正粗黑宋简体" panose="02000000000000000000" pitchFamily="2" charset="-122"/>
              <a:ea typeface="方正粗黑宋简体" panose="02000000000000000000" pitchFamily="2" charset="-122"/>
            </a:endParaRPr>
          </a:p>
        </p:txBody>
      </p:sp>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graphicFrame>
        <p:nvGraphicFramePr>
          <p:cNvPr id="2" name="表格 1"/>
          <p:cNvGraphicFramePr/>
          <p:nvPr>
            <p:custDataLst>
              <p:tags r:id="rId4"/>
            </p:custDataLst>
          </p:nvPr>
        </p:nvGraphicFramePr>
        <p:xfrm>
          <a:off x="292417" y="1821180"/>
          <a:ext cx="12413615" cy="7486650"/>
        </p:xfrm>
        <a:graphic>
          <a:graphicData uri="http://schemas.openxmlformats.org/drawingml/2006/table">
            <a:tbl>
              <a:tblPr firstRow="1" bandRow="1">
                <a:tableStyleId>{5940675A-B579-460E-94D1-54222C63F5DA}</a:tableStyleId>
              </a:tblPr>
              <a:tblGrid>
                <a:gridCol w="1856740"/>
                <a:gridCol w="2807335"/>
                <a:gridCol w="3737610"/>
                <a:gridCol w="4011930"/>
              </a:tblGrid>
              <a:tr h="548005">
                <a:tc>
                  <a:txBody>
                    <a:bodyPr/>
                    <a:p>
                      <a:pPr indent="0" algn="l">
                        <a:buNone/>
                      </a:pP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SQA角色</a:t>
                      </a:r>
                      <a:endParaRPr lang="en-US" alt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职责</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联系方式</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r>
              <a:tr h="1339215">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杨枨</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a:noFill/>
                    </a:lnB>
                    <a:lnTlToBr>
                      <a:noFill/>
                    </a:lnTlToBr>
                    <a:lnBlToTr>
                      <a:noFill/>
                    </a:lnBlToTr>
                    <a:solidFill>
                      <a:srgbClr val="FFFFFF"/>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最高项目评审员</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a:noFill/>
                    </a:lnB>
                    <a:lnTlToBr>
                      <a:noFill/>
                    </a:lnTlToBr>
                    <a:lnBlToTr>
                      <a:noFill/>
                    </a:lnBlToTr>
                    <a:solidFill>
                      <a:srgbClr val="FFFFFF"/>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参与预评审、正式评审并给出项目评分，提出项目修改意见</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a:noFill/>
                    </a:lnB>
                    <a:lnTlToBr>
                      <a:noFill/>
                    </a:lnTlToBr>
                    <a:lnBlToTr>
                      <a:noFill/>
                    </a:lnBlToTr>
                    <a:solidFill>
                      <a:srgbClr val="FFFFFF"/>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电话：13357102333邮箱：地址：理四504</a:t>
                      </a:r>
                      <a:endParaRPr lang="en-US" alt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w="19050">
                      <a:solidFill>
                        <a:srgbClr val="3D557F"/>
                      </a:solidFill>
                      <a:prstDash val="solid"/>
                    </a:lnT>
                    <a:lnB>
                      <a:noFill/>
                    </a:lnB>
                    <a:lnTlToBr>
                      <a:noFill/>
                    </a:lnTlToBr>
                    <a:lnBlToTr>
                      <a:noFill/>
                    </a:lnBlToTr>
                    <a:solidFill>
                      <a:srgbClr val="FFFFFF"/>
                    </a:solidFill>
                  </a:tcPr>
                </a:tc>
              </a:tr>
              <a:tr h="589915">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陈洁</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辅助项目评审员</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确保项目过程正确执行</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邮箱：31901216@stu.zucc.edu.cn</a:t>
                      </a:r>
                      <a:endParaRPr lang="en-US" alt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r>
              <a:tr h="589280">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柴昊龙</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辅助项目评审员</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确保项目过程正确执行</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邮箱：31901164@stu.zucc.edu.cn</a:t>
                      </a:r>
                      <a:endParaRPr lang="en-US" alt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r>
              <a:tr h="589280">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孟越</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辅助项目评审员</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确保项目过程正确执行</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邮箱：31901142@stu.zucc.edu.cn</a:t>
                      </a:r>
                      <a:endParaRPr lang="en-US" alt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r>
              <a:tr h="589280">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许诺</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辅助项目评审员</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确保项目过程正确执行</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邮箱：31901161@stu.zucc.edu.cn</a:t>
                      </a:r>
                      <a:endParaRPr lang="en-US" alt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r>
              <a:tr h="883920">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潘仲菁</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质量保证经理</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实施并监督质量保证计划，检验最终所有产品的质量使产品符合客户需求。</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微信：p04184869邮箱：31901191@stu.zucc.edu.cn</a:t>
                      </a:r>
                      <a:endParaRPr lang="en-US" alt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ctr">
                    <a:lnL>
                      <a:noFill/>
                    </a:lnL>
                    <a:lnR>
                      <a:noFill/>
                    </a:lnR>
                    <a:lnT>
                      <a:noFill/>
                    </a:lnT>
                    <a:lnB>
                      <a:noFill/>
                    </a:lnB>
                    <a:lnTlToBr>
                      <a:noFill/>
                    </a:lnTlToBr>
                    <a:lnBlToTr>
                      <a:noFill/>
                    </a:lnBlToTr>
                    <a:solidFill>
                      <a:srgbClr val="D3DBEA"/>
                    </a:solidFill>
                  </a:tcPr>
                </a:tc>
              </a:tr>
              <a:tr h="589280">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施芳怡</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质量保证员</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实施质量保证计划</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微信：sfy1374126063邮箱：31901192@stu.zucc.edu.cn </a:t>
                      </a:r>
                      <a:endParaRPr lang="en-US" alt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ctr">
                    <a:lnL>
                      <a:noFill/>
                    </a:lnL>
                    <a:lnR>
                      <a:noFill/>
                    </a:lnR>
                    <a:lnT>
                      <a:noFill/>
                    </a:lnT>
                    <a:lnB>
                      <a:noFill/>
                    </a:lnB>
                    <a:lnTlToBr>
                      <a:noFill/>
                    </a:lnTlToBr>
                    <a:lnBlToTr>
                      <a:noFill/>
                    </a:lnBlToTr>
                    <a:solidFill>
                      <a:srgbClr val="FFFFFF"/>
                    </a:solidFill>
                  </a:tcPr>
                </a:tc>
              </a:tr>
              <a:tr h="589915">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杨庆贤</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质量保证员</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实施质量保证计划</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微信：COISINIIIIIIIIIIIIII邮箱：31903099@stu.zucc.edu.cn</a:t>
                      </a:r>
                      <a:endParaRPr lang="en-US" alt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ctr">
                    <a:lnL>
                      <a:noFill/>
                    </a:lnL>
                    <a:lnR>
                      <a:noFill/>
                    </a:lnR>
                    <a:lnT>
                      <a:noFill/>
                    </a:lnT>
                    <a:lnB>
                      <a:noFill/>
                    </a:lnB>
                    <a:lnTlToBr>
                      <a:noFill/>
                    </a:lnTlToBr>
                    <a:lnBlToTr>
                      <a:noFill/>
                    </a:lnBlToTr>
                    <a:solidFill>
                      <a:srgbClr val="D3DBEA"/>
                    </a:solidFill>
                  </a:tcPr>
                </a:tc>
              </a:tr>
              <a:tr h="589280">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周文涛</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质量保证员</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实施质量保证计划</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微信：lyhmywife邮箱：31901214@stu.zucc.edu.cn</a:t>
                      </a:r>
                      <a:endParaRPr lang="en-US" alt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ctr">
                    <a:lnL>
                      <a:noFill/>
                    </a:lnL>
                    <a:lnR>
                      <a:noFill/>
                    </a:lnR>
                    <a:lnT>
                      <a:noFill/>
                    </a:lnT>
                    <a:lnB>
                      <a:noFill/>
                    </a:lnB>
                    <a:lnTlToBr>
                      <a:noFill/>
                    </a:lnTlToBr>
                    <a:lnBlToTr>
                      <a:noFill/>
                    </a:lnBlToTr>
                    <a:solidFill>
                      <a:srgbClr val="FFFFFF"/>
                    </a:solidFill>
                  </a:tcPr>
                </a:tc>
              </a:tr>
              <a:tr h="589280">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余张龙</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w="19050">
                      <a:solidFill>
                        <a:srgbClr val="3D557F"/>
                      </a:solidFill>
                      <a:prstDash val="solid"/>
                    </a:lnB>
                    <a:lnTlToBr>
                      <a:noFill/>
                    </a:lnTlToBr>
                    <a:lnBlToTr>
                      <a:noFill/>
                    </a:lnBlToTr>
                    <a:solidFill>
                      <a:srgbClr val="D3DBEA"/>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质量保证员</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w="19050">
                      <a:solidFill>
                        <a:srgbClr val="3D557F"/>
                      </a:solidFill>
                      <a:prstDash val="solid"/>
                    </a:lnB>
                    <a:lnTlToBr>
                      <a:noFill/>
                    </a:lnTlToBr>
                    <a:lnBlToTr>
                      <a:noFill/>
                    </a:lnBlToTr>
                    <a:solidFill>
                      <a:srgbClr val="D3DBEA"/>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实施质量保证计划</a:t>
                      </a:r>
                      <a:endParaRPr lang="en-US" altLang="en-US" sz="18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w="19050">
                      <a:solidFill>
                        <a:srgbClr val="3D557F"/>
                      </a:solidFill>
                      <a:prstDash val="solid"/>
                    </a:lnB>
                    <a:lnTlToBr>
                      <a:noFill/>
                    </a:lnTlToBr>
                    <a:lnBlToTr>
                      <a:noFill/>
                    </a:lnBlToTr>
                    <a:solidFill>
                      <a:srgbClr val="D3DBEA"/>
                    </a:solidFill>
                  </a:tcPr>
                </a:tc>
                <a:tc>
                  <a:txBody>
                    <a:bodyPr/>
                    <a:p>
                      <a:pPr indent="0" algn="l">
                        <a:buNone/>
                      </a:pPr>
                      <a:r>
                        <a:rPr 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微信：yuzhanglong2000邮箱：31901241@stu.zucc.edu.cn</a:t>
                      </a:r>
                      <a:endParaRPr lang="en-US" altLang="en-US" sz="18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ctr">
                    <a:lnL>
                      <a:noFill/>
                    </a:lnL>
                    <a:lnR>
                      <a:noFill/>
                    </a:lnR>
                    <a:lnT>
                      <a:noFill/>
                    </a:lnT>
                    <a:lnB w="19050">
                      <a:solidFill>
                        <a:srgbClr val="3D557F"/>
                      </a:solidFill>
                      <a:prstDash val="solid"/>
                    </a:lnB>
                    <a:lnTlToBr>
                      <a:noFill/>
                    </a:lnTlToBr>
                    <a:lnBlToTr>
                      <a:noFill/>
                    </a:lnBlToTr>
                    <a:solidFill>
                      <a:srgbClr val="D3DBEA"/>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1125" y="264795"/>
            <a:ext cx="18288000" cy="1794510"/>
          </a:xfrm>
          <a:custGeom>
            <a:avLst/>
            <a:gdLst/>
            <a:ahLst/>
            <a:cxnLst/>
            <a:rect l="l" t="t" r="r" b="b"/>
            <a:pathLst>
              <a:path w="18288000" h="3857625">
                <a:moveTo>
                  <a:pt x="18287998" y="3857624"/>
                </a:moveTo>
                <a:lnTo>
                  <a:pt x="0" y="3857624"/>
                </a:lnTo>
                <a:lnTo>
                  <a:pt x="0" y="0"/>
                </a:lnTo>
                <a:lnTo>
                  <a:pt x="18287998" y="0"/>
                </a:lnTo>
                <a:lnTo>
                  <a:pt x="18287998" y="3857624"/>
                </a:lnTo>
                <a:close/>
              </a:path>
            </a:pathLst>
          </a:custGeom>
          <a:solidFill>
            <a:srgbClr val="F2F2F2"/>
          </a:solidFill>
        </p:spPr>
        <p:txBody>
          <a:bodyPr wrap="square" lIns="0" tIns="0" rIns="0" bIns="0" rtlCol="0"/>
          <a:lstStyle/>
          <a:p/>
        </p:txBody>
      </p:sp>
      <p:sp>
        <p:nvSpPr>
          <p:cNvPr id="12" name="object 18"/>
          <p:cNvSpPr txBox="1"/>
          <p:nvPr/>
        </p:nvSpPr>
        <p:spPr>
          <a:xfrm>
            <a:off x="12836525" y="9010650"/>
            <a:ext cx="8564563" cy="1168400"/>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9</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质量管理计划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endParaRPr kumimoji="0" lang="zh-CN"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sp>
        <p:nvSpPr>
          <p:cNvPr id="13" name="object 18"/>
          <p:cNvSpPr txBox="1"/>
          <p:nvPr/>
        </p:nvSpPr>
        <p:spPr>
          <a:xfrm>
            <a:off x="307975" y="426220"/>
            <a:ext cx="6929438" cy="878840"/>
          </a:xfrm>
          <a:prstGeom prst="rect">
            <a:avLst/>
          </a:prstGeom>
        </p:spPr>
        <p:txBody>
          <a:bodyPr vert="horz" wrap="square" lIns="0" tIns="201930" rIns="0" bIns="0" numCol="1" rtlCol="0" anchor="t" anchorCtr="0" compatLnSpc="1">
            <a:spAutoFit/>
          </a:bodyPr>
          <a:lstStyle>
            <a:lvl1pPr>
              <a:defRPr sz="6400" b="0" i="0">
                <a:solidFill>
                  <a:srgbClr val="242423"/>
                </a:solidFill>
                <a:latin typeface="Lucida Sans Unicode" panose="020B0602030504020204"/>
                <a:ea typeface="+mj-ea"/>
                <a:cs typeface="Lucida Sans Unicode" panose="020B0602030504020204"/>
              </a:defRPr>
            </a:lvl1pPr>
          </a:lstStyle>
          <a:p>
            <a:pPr marL="13335" algn="l" rtl="0">
              <a:spcBef>
                <a:spcPts val="580"/>
              </a:spcBef>
              <a:spcAft>
                <a:spcPct val="0"/>
              </a:spcAft>
              <a:defRPr/>
            </a:pPr>
            <a:r>
              <a:rPr lang="zh-CN"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内部产品审计（列举）</a:t>
            </a:r>
            <a:endParaRPr lang="zh-CN" altLang="en-US"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pic>
        <p:nvPicPr>
          <p:cNvPr id="21" name="图片 2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
        <p:nvSpPr>
          <p:cNvPr id="100" name="文本框 99"/>
          <p:cNvSpPr txBox="1"/>
          <p:nvPr/>
        </p:nvSpPr>
        <p:spPr>
          <a:xfrm>
            <a:off x="13557250" y="3011170"/>
            <a:ext cx="4127500" cy="4154170"/>
          </a:xfrm>
          <a:prstGeom prst="rect">
            <a:avLst/>
          </a:prstGeom>
          <a:noFill/>
          <a:ln w="9525">
            <a:noFill/>
          </a:ln>
        </p:spPr>
        <p:txBody>
          <a:bodyPr wrap="square">
            <a:spAutoFit/>
          </a:bodyPr>
          <a:p>
            <a:pPr indent="0"/>
            <a:r>
              <a:rPr lang="zh-CN" sz="2800" b="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带</a:t>
            </a:r>
            <a:r>
              <a:rPr lang="en-US" sz="2800" b="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a:t>
            </a:r>
            <a:r>
              <a:rPr lang="zh-CN" sz="2800" b="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的审计日期是预估的最晚审计时间</a:t>
            </a:r>
            <a:r>
              <a:rPr lang="en-US" sz="2800" b="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 </a:t>
            </a:r>
            <a:endParaRPr lang="en-US" sz="2800" b="0">
              <a:solidFill>
                <a:schemeClr val="tx1"/>
              </a:solidFill>
              <a:latin typeface="华文中宋" panose="02010600040101010101" pitchFamily="2" charset="-122"/>
              <a:ea typeface="华文中宋" panose="02010600040101010101" pitchFamily="2" charset="-122"/>
              <a:cs typeface="华文中宋" panose="02010600040101010101" pitchFamily="2" charset="-122"/>
            </a:endParaRPr>
          </a:p>
          <a:p>
            <a:pPr indent="0"/>
            <a:r>
              <a:rPr lang="en-US" sz="2800" b="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</a:t>
            </a:r>
            <a:r>
              <a:rPr lang="zh-CN" altLang="en-US" sz="2800" b="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审计人</a:t>
            </a:r>
            <a:r>
              <a:rPr lang="en-US" sz="2800" b="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 G25</a:t>
            </a:r>
            <a:r>
              <a:rPr lang="zh-CN" sz="2800" b="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全体成员</a:t>
            </a:r>
            <a:r>
              <a:rPr lang="en-US" sz="2800" b="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 </a:t>
            </a:r>
            <a:r>
              <a:rPr lang="zh-CN" sz="2800" b="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审计形式：审计日期当天晚</a:t>
            </a:r>
            <a:r>
              <a:rPr lang="en-US" sz="2800" b="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18:30</a:t>
            </a:r>
            <a:r>
              <a:rPr lang="zh-CN" sz="2800" b="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线上微信语音会议</a:t>
            </a:r>
            <a:r>
              <a:rPr lang="en-US" sz="1200" b="0">
                <a:latin typeface="Times New Roman" panose="02020603050405020304" charset="0"/>
                <a:ea typeface="宋体" panose="02010600030101010101" pitchFamily="2" charset="-122"/>
              </a:rPr>
              <a:t> </a:t>
            </a:r>
            <a:endParaRPr lang="zh-CN" altLang="en-US"/>
          </a:p>
        </p:txBody>
      </p:sp>
      <p:graphicFrame>
        <p:nvGraphicFramePr>
          <p:cNvPr id="4" name="表格 3"/>
          <p:cNvGraphicFramePr/>
          <p:nvPr>
            <p:custDataLst>
              <p:tags r:id="rId2"/>
            </p:custDataLst>
          </p:nvPr>
        </p:nvGraphicFramePr>
        <p:xfrm>
          <a:off x="307975" y="1616075"/>
          <a:ext cx="12254865" cy="8234680"/>
        </p:xfrm>
        <a:graphic>
          <a:graphicData uri="http://schemas.openxmlformats.org/drawingml/2006/table">
            <a:tbl>
              <a:tblPr firstRow="1" bandRow="1">
                <a:tableStyleId>{5940675A-B579-460E-94D1-54222C63F5DA}</a:tableStyleId>
              </a:tblPr>
              <a:tblGrid>
                <a:gridCol w="1072515"/>
                <a:gridCol w="3674745"/>
                <a:gridCol w="4439920"/>
                <a:gridCol w="3067685"/>
              </a:tblGrid>
              <a:tr h="355600">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编号</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审计项目</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审计标准</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审计日期</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r>
              <a:tr h="711835">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1</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a:noFill/>
                    </a:lnB>
                    <a:lnTlToBr>
                      <a:noFill/>
                    </a:lnTlToBr>
                    <a:lnBlToTr>
                      <a:noFill/>
                    </a:lnBlToTr>
                    <a:solidFill>
                      <a:srgbClr val="FFFFFF"/>
                    </a:solidFill>
                  </a:tcPr>
                </a:tc>
                <a:tc>
                  <a:txBody>
                    <a:bodyPr/>
                    <a:p>
                      <a:pPr indent="0" algn="ctr">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《项目章程》 </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w="19050">
                      <a:solidFill>
                        <a:srgbClr val="3D557F"/>
                      </a:solidFill>
                      <a:prstDash val="solid"/>
                    </a:lnT>
                    <a:lnB>
                      <a:noFill/>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《PMBOK第六版》第一部分4.1制定项目章程 </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w="19050">
                      <a:solidFill>
                        <a:srgbClr val="3D557F"/>
                      </a:solidFill>
                      <a:prstDash val="solid"/>
                    </a:lnT>
                    <a:lnB>
                      <a:noFill/>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2022-03-08</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a:noFill/>
                    </a:lnB>
                    <a:lnTlToBr>
                      <a:noFill/>
                    </a:lnTlToBr>
                    <a:lnBlToTr>
                      <a:noFill/>
                    </a:lnBlToTr>
                    <a:solidFill>
                      <a:srgbClr val="FFFFFF"/>
                    </a:solidFill>
                  </a:tcPr>
                </a:tc>
              </a:tr>
              <a:tr h="711835">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2</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ctr">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《可行性分析报告》</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《软件设计文档国家标准》可行性研究报告（GB8567——88）</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2022-03-08</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r>
              <a:tr h="711835">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3</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ctr">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《项目前景与范围》</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《软件需求分析原理与实践-常规选题-项目描述-2022-2-20》</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2022-03-08</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r>
              <a:tr h="1828800">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4</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ctr">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《需求工程项目计划》</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《PMBOK第六版》第一部分5项目范围管理7项目成本管理8项目质量管理10项目沟通管理11项目风险管理12项目采购管理</a:t>
                      </a:r>
                      <a:endPar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《PMBOK第六版》第二部分3规划过程组5监控过程组4执行过程组 </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2022-03-08</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r>
              <a:tr h="1423670">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5</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ctr">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UML模型图</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《UML2面向对象分析与设计（第2版）》；</a:t>
                      </a:r>
                      <a:endPar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审计通过的《需求工程项目计划》；《软件需求分析原理与实践-常规选题-项目描述-2022-2-20》；</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*2022-03-22（第一次）*2022-03-29（第二次）*2022-04-06（第三次） </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r>
              <a:tr h="1067435">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6</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               项目原型</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审计通过的《软件需求规格说明书》；《软件需求分析原理与实践-常规选题-项目描述-2022-2-20》；</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*2022-04-13</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r>
              <a:tr h="1423670">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7</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ctr">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《需求规格说明书》</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《软件设计文档国家标准》软件需求说明书（GB856T——88）；《软件需求分析原理与实践-常规选题-项目描述-2022-2-20》；</a:t>
                      </a:r>
                      <a:endParaRPr lang="en-US" altLang="en-US" sz="20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rPr>
                        <a:t>*2022-05-11</a:t>
                      </a:r>
                      <a:endParaRPr lang="en-US" altLang="en-US" sz="20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r>
            </a:tbl>
          </a:graphicData>
        </a:graphic>
      </p:graphicFrame>
      <p:sp>
        <p:nvSpPr>
          <p:cNvPr id="5" name="文本框 4"/>
          <p:cNvSpPr txBox="1"/>
          <p:nvPr/>
        </p:nvSpPr>
        <p:spPr>
          <a:xfrm>
            <a:off x="6604000" y="8385810"/>
            <a:ext cx="5080000" cy="414020"/>
          </a:xfrm>
          <a:prstGeom prst="rect">
            <a:avLst/>
          </a:prstGeom>
          <a:noFill/>
          <a:ln w="9525">
            <a:noFill/>
          </a:ln>
        </p:spPr>
        <p:txBody>
          <a:bodyPr>
            <a:spAutoFit/>
          </a:bodyPr>
          <a:p>
            <a:pPr indent="0"/>
            <a:r>
              <a:rPr lang="en-US" sz="1050" b="0">
                <a:latin typeface="宋体" panose="02010600030101010101" pitchFamily="2" charset="-122"/>
                <a:ea typeface="宋体" panose="02010600030101010101" pitchFamily="2" charset="-122"/>
              </a:rPr>
              <a:t> </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object 2"/>
          <p:cNvGrpSpPr/>
          <p:nvPr/>
        </p:nvGrpSpPr>
        <p:grpSpPr>
          <a:xfrm flipH="1">
            <a:off x="10496550" y="-1116"/>
            <a:ext cx="7791450" cy="10287000"/>
            <a:chOff x="0" y="1"/>
            <a:chExt cx="7791450" cy="10287000"/>
          </a:xfrm>
        </p:grpSpPr>
        <p:sp>
          <p:nvSpPr>
            <p:cNvPr id="15" name="object 3"/>
            <p:cNvSpPr/>
            <p:nvPr/>
          </p:nvSpPr>
          <p:spPr>
            <a:xfrm>
              <a:off x="0" y="1"/>
              <a:ext cx="5143500" cy="10287000"/>
            </a:xfrm>
            <a:custGeom>
              <a:avLst/>
              <a:gdLst/>
              <a:ahLst/>
              <a:cxnLst/>
              <a:rect l="l" t="t" r="r" b="b"/>
              <a:pathLst>
                <a:path w="5143500" h="10287000">
                  <a:moveTo>
                    <a:pt x="5143499" y="10286999"/>
                  </a:moveTo>
                  <a:lnTo>
                    <a:pt x="0" y="10286999"/>
                  </a:lnTo>
                  <a:lnTo>
                    <a:pt x="0" y="0"/>
                  </a:lnTo>
                  <a:lnTo>
                    <a:pt x="5143499" y="0"/>
                  </a:lnTo>
                  <a:lnTo>
                    <a:pt x="5143499" y="10286999"/>
                  </a:lnTo>
                  <a:close/>
                </a:path>
              </a:pathLst>
            </a:custGeom>
            <a:solidFill>
              <a:srgbClr val="F2F2F2"/>
            </a:solidFill>
          </p:spPr>
          <p:txBody>
            <a:bodyPr wrap="square" lIns="0" tIns="0" rIns="0" bIns="0" rtlCol="0"/>
            <a:p/>
          </p:txBody>
        </p:sp>
        <p:pic>
          <p:nvPicPr>
            <p:cNvPr id="16" name="object 4"/>
            <p:cNvPicPr/>
            <p:nvPr/>
          </p:nvPicPr>
          <p:blipFill>
            <a:blip r:embed="rId1" cstate="print"/>
            <a:stretch>
              <a:fillRect/>
            </a:stretch>
          </p:blipFill>
          <p:spPr>
            <a:xfrm>
              <a:off x="0" y="1946747"/>
              <a:ext cx="7791029" cy="6391274"/>
            </a:xfrm>
            <a:prstGeom prst="rect">
              <a:avLst/>
            </a:prstGeom>
          </p:spPr>
        </p:pic>
        <p:pic>
          <p:nvPicPr>
            <p:cNvPr id="17" name="object 5"/>
            <p:cNvPicPr/>
            <p:nvPr/>
          </p:nvPicPr>
          <p:blipFill>
            <a:blip r:embed="rId2" cstate="print"/>
            <a:stretch>
              <a:fillRect/>
            </a:stretch>
          </p:blipFill>
          <p:spPr>
            <a:xfrm>
              <a:off x="495687" y="1"/>
              <a:ext cx="2573142" cy="2544819"/>
            </a:xfrm>
            <a:prstGeom prst="rect">
              <a:avLst/>
            </a:prstGeom>
          </p:spPr>
        </p:pic>
        <p:pic>
          <p:nvPicPr>
            <p:cNvPr id="18" name="object 6"/>
            <p:cNvPicPr/>
            <p:nvPr/>
          </p:nvPicPr>
          <p:blipFill>
            <a:blip r:embed="rId3" cstate="print"/>
            <a:stretch>
              <a:fillRect/>
            </a:stretch>
          </p:blipFill>
          <p:spPr>
            <a:xfrm>
              <a:off x="0" y="7159128"/>
              <a:ext cx="3287364" cy="3127871"/>
            </a:xfrm>
            <a:prstGeom prst="rect">
              <a:avLst/>
            </a:prstGeom>
          </p:spPr>
        </p:pic>
      </p:gr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
        <p:nvSpPr>
          <p:cNvPr id="12" name="object 17"/>
          <p:cNvSpPr txBox="1"/>
          <p:nvPr/>
        </p:nvSpPr>
        <p:spPr>
          <a:xfrm>
            <a:off x="470535" y="175578"/>
            <a:ext cx="6608763" cy="1710055"/>
          </a:xfrm>
          <a:prstGeom prst="rect">
            <a:avLst/>
          </a:prstGeom>
        </p:spPr>
        <p:txBody>
          <a:bodyPr vert="horz" wrap="square" lIns="0" tIns="201930" rIns="0" bIns="0" anchor="t">
            <a:spAutoFit/>
          </a:bodyPr>
          <a:lstStyle>
            <a:lvl1pPr>
              <a:defRPr sz="6400" b="0" i="0">
                <a:solidFill>
                  <a:srgbClr val="242423"/>
                </a:solidFill>
                <a:latin typeface="Lucida Sans Unicode" panose="020B0602030504020204"/>
                <a:ea typeface="+mj-ea"/>
                <a:cs typeface="Lucida Sans Unicode" panose="020B0602030504020204"/>
              </a:defRPr>
            </a:lvl1pPr>
          </a:lstStyle>
          <a:p>
            <a:pPr marL="12700">
              <a:spcBef>
                <a:spcPts val="575"/>
              </a:spcBef>
            </a:pPr>
            <a:r>
              <a:rPr lang="zh-CN" altLang="zh-CN" sz="6600" kern="0" dirty="0" smtClean="0">
                <a:latin typeface="方正粗黑宋简体" panose="02000000000000000000" pitchFamily="2" charset="-122"/>
                <a:ea typeface="方正粗黑宋简体" panose="02000000000000000000" pitchFamily="2" charset="-122"/>
                <a:cs typeface="+mj-cs"/>
              </a:rPr>
              <a:t>文档结构</a:t>
            </a:r>
            <a:br>
              <a:rPr lang="zh-CN" altLang="zh-CN" sz="6600" kern="0" dirty="0" smtClean="0">
                <a:latin typeface="方正粗黑宋简体" panose="02000000000000000000" pitchFamily="2" charset="-122"/>
                <a:ea typeface="方正粗黑宋简体" panose="02000000000000000000" pitchFamily="2" charset="-122"/>
                <a:cs typeface="+mj-cs"/>
              </a:rPr>
            </a:br>
            <a:endParaRPr lang="zh-CN" altLang="zh-CN" sz="3200" kern="0" dirty="0">
              <a:latin typeface="Verdana" panose="020B0604030504040204" pitchFamily="34" charset="0"/>
              <a:cs typeface="+mj-cs"/>
            </a:endParaRPr>
          </a:p>
        </p:txBody>
      </p:sp>
      <p:sp>
        <p:nvSpPr>
          <p:cNvPr id="13" name="文本框 23"/>
          <p:cNvSpPr txBox="1"/>
          <p:nvPr/>
        </p:nvSpPr>
        <p:spPr>
          <a:xfrm>
            <a:off x="4546600" y="175895"/>
            <a:ext cx="11059795" cy="1753235"/>
          </a:xfrm>
          <a:prstGeom prst="rect">
            <a:avLst/>
          </a:prstGeom>
          <a:noFill/>
          <a:ln w="9525">
            <a:noFill/>
          </a:ln>
        </p:spPr>
        <p:txBody>
          <a:bodyPr wrap="square" anchor="t">
            <a:spAutoFit/>
          </a:bodyPr>
          <a:lstStyle/>
          <a:p>
            <a:pPr>
              <a:lnSpc>
                <a:spcPct val="150000"/>
              </a:lnSpc>
            </a:pPr>
            <a:r>
              <a:rPr lang="zh-CN" altLang="en-US" sz="2400" dirty="0">
                <a:latin typeface="方正粗黑宋简体" panose="02000000000000000000" pitchFamily="2" charset="-122"/>
                <a:ea typeface="方正粗黑宋简体" panose="02000000000000000000" pitchFamily="2" charset="-122"/>
              </a:rPr>
              <a:t>文档模板：《</a:t>
            </a:r>
            <a:r>
              <a:rPr lang="en-US" altLang="zh-CN" sz="2400" dirty="0">
                <a:latin typeface="方正粗黑宋简体" panose="02000000000000000000" pitchFamily="2" charset="-122"/>
                <a:ea typeface="方正粗黑宋简体" panose="02000000000000000000" pitchFamily="2" charset="-122"/>
              </a:rPr>
              <a:t>标准的符合PMBOK要求的项目章程模板</a:t>
            </a:r>
            <a:r>
              <a:rPr lang="zh-CN" altLang="en-US" sz="2400" dirty="0">
                <a:latin typeface="方正粗黑宋简体" panose="02000000000000000000" pitchFamily="2" charset="-122"/>
                <a:ea typeface="方正粗黑宋简体" panose="02000000000000000000" pitchFamily="2" charset="-122"/>
              </a:rPr>
              <a:t>》</a:t>
            </a:r>
            <a:endParaRPr lang="en-US" altLang="zh-CN" sz="2400" dirty="0">
              <a:latin typeface="方正粗黑宋简体" panose="02000000000000000000" pitchFamily="2" charset="-122"/>
              <a:ea typeface="方正粗黑宋简体" panose="02000000000000000000" pitchFamily="2" charset="-122"/>
            </a:endParaRPr>
          </a:p>
          <a:p>
            <a:pPr>
              <a:lnSpc>
                <a:spcPct val="150000"/>
              </a:lnSpc>
            </a:pPr>
            <a:r>
              <a:rPr lang="zh-CN" altLang="en-US" sz="2400" dirty="0">
                <a:latin typeface="方正粗黑宋简体" panose="02000000000000000000" pitchFamily="2" charset="-122"/>
                <a:ea typeface="方正粗黑宋简体" panose="02000000000000000000" pitchFamily="2" charset="-122"/>
              </a:rPr>
              <a:t>来源：https://wenku.baidu.com/view/022a2105102de2bd9705880d.html</a:t>
            </a:r>
            <a:endParaRPr lang="zh-CN" altLang="en-US" sz="2400" dirty="0">
              <a:latin typeface="方正粗黑宋简体" panose="02000000000000000000" pitchFamily="2" charset="-122"/>
              <a:ea typeface="方正粗黑宋简体" panose="02000000000000000000" pitchFamily="2" charset="-122"/>
            </a:endParaRPr>
          </a:p>
          <a:p>
            <a:pPr>
              <a:lnSpc>
                <a:spcPct val="150000"/>
              </a:lnSpc>
            </a:pPr>
            <a:r>
              <a:rPr lang="zh-CN" altLang="en-US" sz="2400" dirty="0">
                <a:latin typeface="方正粗黑宋简体" panose="02000000000000000000" pitchFamily="2" charset="-122"/>
                <a:ea typeface="方正粗黑宋简体" panose="02000000000000000000" pitchFamily="2" charset="-122"/>
              </a:rPr>
              <a:t>内容参考：《PMBOK第六版》第一部分 4.1制定项目章程</a:t>
            </a:r>
            <a:endParaRPr lang="zh-CN" altLang="en-US" sz="2400" dirty="0">
              <a:latin typeface="方正粗黑宋简体" panose="02000000000000000000" pitchFamily="2" charset="-122"/>
              <a:ea typeface="方正粗黑宋简体" panose="02000000000000000000" pitchFamily="2" charset="-122"/>
            </a:endParaRPr>
          </a:p>
        </p:txBody>
      </p:sp>
      <p:pic>
        <p:nvPicPr>
          <p:cNvPr id="9" name="图片 8" descr="ba11a922645943eda061cbcbd937158"/>
          <p:cNvPicPr>
            <a:picLocks noChangeAspect="1"/>
          </p:cNvPicPr>
          <p:nvPr/>
        </p:nvPicPr>
        <p:blipFill>
          <a:blip r:embed="rId5"/>
          <a:stretch>
            <a:fillRect/>
          </a:stretch>
        </p:blipFill>
        <p:spPr>
          <a:xfrm>
            <a:off x="319405" y="2091690"/>
            <a:ext cx="5713095" cy="7960360"/>
          </a:xfrm>
          <a:prstGeom prst="rect">
            <a:avLst/>
          </a:prstGeom>
        </p:spPr>
      </p:pic>
      <p:pic>
        <p:nvPicPr>
          <p:cNvPr id="10" name="图片 9" descr="07047c093214ffcf95816530deb9ba4"/>
          <p:cNvPicPr>
            <a:picLocks noChangeAspect="1"/>
          </p:cNvPicPr>
          <p:nvPr/>
        </p:nvPicPr>
        <p:blipFill>
          <a:blip r:embed="rId6"/>
          <a:stretch>
            <a:fillRect/>
          </a:stretch>
        </p:blipFill>
        <p:spPr>
          <a:xfrm>
            <a:off x="6450965" y="3535680"/>
            <a:ext cx="6274435" cy="64039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1125" y="264795"/>
            <a:ext cx="18288000" cy="1794510"/>
          </a:xfrm>
          <a:custGeom>
            <a:avLst/>
            <a:gdLst/>
            <a:ahLst/>
            <a:cxnLst/>
            <a:rect l="l" t="t" r="r" b="b"/>
            <a:pathLst>
              <a:path w="18288000" h="3857625">
                <a:moveTo>
                  <a:pt x="18287998" y="3857624"/>
                </a:moveTo>
                <a:lnTo>
                  <a:pt x="0" y="3857624"/>
                </a:lnTo>
                <a:lnTo>
                  <a:pt x="0" y="0"/>
                </a:lnTo>
                <a:lnTo>
                  <a:pt x="18287998" y="0"/>
                </a:lnTo>
                <a:lnTo>
                  <a:pt x="18287998" y="3857624"/>
                </a:lnTo>
                <a:close/>
              </a:path>
            </a:pathLst>
          </a:custGeom>
          <a:solidFill>
            <a:srgbClr val="F2F2F2"/>
          </a:solidFill>
        </p:spPr>
        <p:txBody>
          <a:bodyPr wrap="square" lIns="0" tIns="0" rIns="0" bIns="0" rtlCol="0"/>
          <a:lstStyle/>
          <a:p/>
        </p:txBody>
      </p:sp>
      <p:sp>
        <p:nvSpPr>
          <p:cNvPr id="12" name="object 18"/>
          <p:cNvSpPr txBox="1"/>
          <p:nvPr/>
        </p:nvSpPr>
        <p:spPr>
          <a:xfrm>
            <a:off x="12836525" y="9010650"/>
            <a:ext cx="8564563" cy="1168400"/>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9</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质量管理计划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endParaRPr kumimoji="0" lang="zh-CN"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sp>
        <p:nvSpPr>
          <p:cNvPr id="13" name="object 18"/>
          <p:cNvSpPr txBox="1"/>
          <p:nvPr/>
        </p:nvSpPr>
        <p:spPr>
          <a:xfrm>
            <a:off x="307975" y="426220"/>
            <a:ext cx="6929438" cy="878840"/>
          </a:xfrm>
          <a:prstGeom prst="rect">
            <a:avLst/>
          </a:prstGeom>
        </p:spPr>
        <p:txBody>
          <a:bodyPr vert="horz" wrap="square" lIns="0" tIns="201930" rIns="0" bIns="0" numCol="1" rtlCol="0" anchor="t" anchorCtr="0" compatLnSpc="1">
            <a:spAutoFit/>
          </a:bodyPr>
          <a:lstStyle>
            <a:lvl1pPr>
              <a:defRPr sz="6400" b="0" i="0">
                <a:solidFill>
                  <a:srgbClr val="242423"/>
                </a:solidFill>
                <a:latin typeface="Lucida Sans Unicode" panose="020B0602030504020204"/>
                <a:ea typeface="+mj-ea"/>
                <a:cs typeface="Lucida Sans Unicode" panose="020B0602030504020204"/>
              </a:defRPr>
            </a:lvl1pPr>
          </a:lstStyle>
          <a:p>
            <a:pPr marL="13335" algn="l" rtl="0">
              <a:spcBef>
                <a:spcPts val="580"/>
              </a:spcBef>
              <a:spcAft>
                <a:spcPct val="0"/>
              </a:spcAft>
              <a:defRPr/>
            </a:pPr>
            <a:r>
              <a:rPr lang="zh-CN"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rPr>
              <a:t>外部过程评审</a:t>
            </a:r>
            <a:endParaRPr lang="zh-CN" altLang="en-US" sz="4400" kern="0" spc="204" noProof="1" smtClean="0">
              <a:solidFill>
                <a:srgbClr val="0070C0"/>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pic>
        <p:nvPicPr>
          <p:cNvPr id="21" name="图片 2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
        <p:nvSpPr>
          <p:cNvPr id="5" name="文本框 4"/>
          <p:cNvSpPr txBox="1"/>
          <p:nvPr/>
        </p:nvSpPr>
        <p:spPr>
          <a:xfrm>
            <a:off x="6604000" y="8385810"/>
            <a:ext cx="5080000" cy="414020"/>
          </a:xfrm>
          <a:prstGeom prst="rect">
            <a:avLst/>
          </a:prstGeom>
          <a:noFill/>
          <a:ln w="9525">
            <a:noFill/>
          </a:ln>
        </p:spPr>
        <p:txBody>
          <a:bodyPr>
            <a:spAutoFit/>
          </a:bodyPr>
          <a:p>
            <a:pPr indent="0"/>
            <a:r>
              <a:rPr lang="en-US" sz="1050" b="0">
                <a:latin typeface="宋体" panose="02010600030101010101" pitchFamily="2" charset="-122"/>
                <a:ea typeface="宋体" panose="02010600030101010101" pitchFamily="2" charset="-122"/>
              </a:rPr>
              <a:t> </a:t>
            </a:r>
            <a:endParaRPr lang="zh-CN" altLang="en-US"/>
          </a:p>
        </p:txBody>
      </p:sp>
      <p:graphicFrame>
        <p:nvGraphicFramePr>
          <p:cNvPr id="2" name="表格 1"/>
          <p:cNvGraphicFramePr/>
          <p:nvPr>
            <p:custDataLst>
              <p:tags r:id="rId2"/>
            </p:custDataLst>
          </p:nvPr>
        </p:nvGraphicFramePr>
        <p:xfrm>
          <a:off x="4625022" y="579755"/>
          <a:ext cx="9752965" cy="1200150"/>
        </p:xfrm>
        <a:graphic>
          <a:graphicData uri="http://schemas.openxmlformats.org/drawingml/2006/table">
            <a:tbl>
              <a:tblPr firstRow="1" bandRow="1">
                <a:tableStyleId>{5940675A-B579-460E-94D1-54222C63F5DA}</a:tableStyleId>
              </a:tblPr>
              <a:tblGrid>
                <a:gridCol w="3250565"/>
                <a:gridCol w="3249295"/>
                <a:gridCol w="3253105"/>
              </a:tblGrid>
              <a:tr h="600075">
                <a:tc>
                  <a:txBody>
                    <a:bodyPr/>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评审人</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cap="rnd">
                      <a:solidFill>
                        <a:srgbClr val="1784C7"/>
                      </a:solidFill>
                      <a:prstDash val="solid"/>
                    </a:lnL>
                    <a:lnR w="3175">
                      <a:solidFill>
                        <a:srgbClr val="FFFFFF"/>
                      </a:solidFill>
                      <a:prstDash val="dot"/>
                    </a:lnR>
                    <a:lnT w="19050" cap="rnd">
                      <a:solidFill>
                        <a:srgbClr val="1784C7"/>
                      </a:solidFill>
                      <a:prstDash val="solid"/>
                    </a:lnT>
                    <a:lnB w="19050">
                      <a:solidFill>
                        <a:srgbClr val="1784C7"/>
                      </a:solidFill>
                      <a:prstDash val="solid"/>
                    </a:lnB>
                    <a:lnTlToBr>
                      <a:noFill/>
                    </a:lnTlToBr>
                    <a:lnBlToTr>
                      <a:noFill/>
                    </a:lnBlToTr>
                    <a:solidFill>
                      <a:srgbClr val="1784C7"/>
                    </a:solidFill>
                  </a:tcPr>
                </a:tc>
                <a:tc>
                  <a:txBody>
                    <a:bodyPr/>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评审地点</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FFFFFF"/>
                      </a:solidFill>
                      <a:prstDash val="dot"/>
                    </a:lnL>
                    <a:lnR w="3175">
                      <a:solidFill>
                        <a:srgbClr val="FFFFFF"/>
                      </a:solidFill>
                      <a:prstDash val="dot"/>
                    </a:lnR>
                    <a:lnT w="19050" cap="rnd">
                      <a:solidFill>
                        <a:srgbClr val="1784C7"/>
                      </a:solidFill>
                      <a:prstDash val="solid"/>
                    </a:lnT>
                    <a:lnB w="19050">
                      <a:solidFill>
                        <a:srgbClr val="1784C7"/>
                      </a:solidFill>
                      <a:prstDash val="solid"/>
                    </a:lnB>
                    <a:lnTlToBr>
                      <a:noFill/>
                    </a:lnTlToBr>
                    <a:lnBlToTr>
                      <a:noFill/>
                    </a:lnBlToTr>
                    <a:solidFill>
                      <a:srgbClr val="1784C7"/>
                    </a:solidFill>
                  </a:tcPr>
                </a:tc>
                <a:tc>
                  <a:txBody>
                    <a:bodyPr/>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评审形式</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FFFFFF"/>
                      </a:solidFill>
                      <a:prstDash val="dot"/>
                    </a:lnL>
                    <a:lnR w="19050" cap="rnd">
                      <a:solidFill>
                        <a:srgbClr val="1784C7"/>
                      </a:solidFill>
                      <a:prstDash val="solid"/>
                    </a:lnR>
                    <a:lnT w="19050" cap="rnd">
                      <a:solidFill>
                        <a:srgbClr val="1784C7"/>
                      </a:solidFill>
                      <a:prstDash val="solid"/>
                    </a:lnT>
                    <a:lnB w="19050">
                      <a:solidFill>
                        <a:srgbClr val="1784C7"/>
                      </a:solidFill>
                      <a:prstDash val="solid"/>
                    </a:lnB>
                    <a:lnTlToBr>
                      <a:noFill/>
                    </a:lnTlToBr>
                    <a:lnBlToTr>
                      <a:noFill/>
                    </a:lnBlToTr>
                    <a:solidFill>
                      <a:srgbClr val="1784C7"/>
                    </a:solidFill>
                  </a:tcPr>
                </a:tc>
              </a:tr>
              <a:tr h="600075">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杨枨老师、四位助教</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cap="rnd">
                      <a:solidFill>
                        <a:srgbClr val="1784C7"/>
                      </a:solidFill>
                      <a:prstDash val="solid"/>
                    </a:lnL>
                    <a:lnR w="3175">
                      <a:solidFill>
                        <a:srgbClr val="1784C7"/>
                      </a:solidFill>
                      <a:prstDash val="dot"/>
                    </a:lnR>
                    <a:lnT w="19050">
                      <a:solidFill>
                        <a:srgbClr val="1784C7"/>
                      </a:solidFill>
                      <a:prstDash val="solid"/>
                    </a:lnT>
                    <a:lnB w="19050" cap="rnd">
                      <a:solidFill>
                        <a:srgbClr val="1784C7"/>
                      </a:solidFill>
                      <a:prstDash val="solid"/>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理四-221</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784C7"/>
                      </a:solidFill>
                      <a:prstDash val="dot"/>
                    </a:lnL>
                    <a:lnR w="3175">
                      <a:solidFill>
                        <a:srgbClr val="1784C7"/>
                      </a:solidFill>
                      <a:prstDash val="dot"/>
                    </a:lnR>
                    <a:lnT w="19050">
                      <a:solidFill>
                        <a:srgbClr val="1784C7"/>
                      </a:solidFill>
                      <a:prstDash val="solid"/>
                    </a:lnT>
                    <a:lnB w="19050" cap="rnd">
                      <a:solidFill>
                        <a:srgbClr val="1784C7"/>
                      </a:solidFill>
                      <a:prstDash val="solid"/>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课堂评审</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784C7"/>
                      </a:solidFill>
                      <a:prstDash val="dot"/>
                    </a:lnL>
                    <a:lnR w="19050" cap="rnd">
                      <a:solidFill>
                        <a:srgbClr val="1784C7"/>
                      </a:solidFill>
                      <a:prstDash val="solid"/>
                    </a:lnR>
                    <a:lnT w="19050">
                      <a:solidFill>
                        <a:srgbClr val="1784C7"/>
                      </a:solidFill>
                      <a:prstDash val="solid"/>
                    </a:lnT>
                    <a:lnB w="19050" cap="rnd">
                      <a:solidFill>
                        <a:srgbClr val="1784C7"/>
                      </a:solidFill>
                      <a:prstDash val="solid"/>
                    </a:lnB>
                    <a:lnTlToBr>
                      <a:noFill/>
                    </a:lnTlToBr>
                    <a:lnBlToTr>
                      <a:noFill/>
                    </a:lnBlToTr>
                    <a:solidFill>
                      <a:srgbClr val="F2F2F2"/>
                    </a:solidFill>
                  </a:tcPr>
                </a:tc>
              </a:tr>
            </a:tbl>
          </a:graphicData>
        </a:graphic>
      </p:graphicFrame>
      <p:graphicFrame>
        <p:nvGraphicFramePr>
          <p:cNvPr id="7" name="表格 6"/>
          <p:cNvGraphicFramePr/>
          <p:nvPr>
            <p:custDataLst>
              <p:tags r:id="rId3"/>
            </p:custDataLst>
          </p:nvPr>
        </p:nvGraphicFramePr>
        <p:xfrm>
          <a:off x="592772" y="3002915"/>
          <a:ext cx="13190855" cy="5632450"/>
        </p:xfrm>
        <a:graphic>
          <a:graphicData uri="http://schemas.openxmlformats.org/drawingml/2006/table">
            <a:tbl>
              <a:tblPr firstRow="1" bandRow="1">
                <a:tableStyleId>{5940675A-B579-460E-94D1-54222C63F5DA}</a:tableStyleId>
              </a:tblPr>
              <a:tblGrid>
                <a:gridCol w="1154430"/>
                <a:gridCol w="3954145"/>
                <a:gridCol w="4779010"/>
                <a:gridCol w="3303270"/>
              </a:tblGrid>
              <a:tr h="805180">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编号</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评审项目</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评审标准</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评审日期</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w="19050">
                      <a:solidFill>
                        <a:srgbClr val="3D557F"/>
                      </a:solidFill>
                      <a:prstDash val="solid"/>
                    </a:lnB>
                    <a:lnTlToBr>
                      <a:noFill/>
                    </a:lnTlToBr>
                    <a:lnBlToTr>
                      <a:noFill/>
                    </a:lnBlToTr>
                    <a:solidFill>
                      <a:srgbClr val="FFFFFF"/>
                    </a:solidFill>
                  </a:tcPr>
                </a:tc>
              </a:tr>
              <a:tr h="1609090">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1</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a:noFill/>
                    </a:lnB>
                    <a:lnTlToBr>
                      <a:noFill/>
                    </a:lnTlToBr>
                    <a:lnBlToTr>
                      <a:noFill/>
                    </a:lnBlToTr>
                    <a:solidFill>
                      <a:srgbClr val="FFFFFF"/>
                    </a:solidFill>
                  </a:tcPr>
                </a:tc>
                <a:tc>
                  <a:txBody>
                    <a:bodyPr/>
                    <a:p>
                      <a:pPr indent="0" algn="ctr">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《项目章程》 </a:t>
                      </a:r>
                      <a:endPar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p>
                      <a:pPr indent="0" algn="ctr">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《可行性分析报告》</a:t>
                      </a:r>
                      <a:endPar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p>
                      <a:pPr indent="0" algn="ctr">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《需求工程项目计划》</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w="19050">
                      <a:solidFill>
                        <a:srgbClr val="3D557F"/>
                      </a:solidFill>
                      <a:prstDash val="solid"/>
                    </a:lnT>
                    <a:lnB>
                      <a:noFill/>
                    </a:lnB>
                    <a:lnTlToBr>
                      <a:noFill/>
                    </a:lnTlToBr>
                    <a:lnBlToTr>
                      <a:noFill/>
                    </a:lnBlToTr>
                    <a:solidFill>
                      <a:srgbClr val="FFFFFF"/>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《评审表-需求工程项目计划-2018》</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w="19050">
                      <a:solidFill>
                        <a:srgbClr val="3D557F"/>
                      </a:solidFill>
                      <a:prstDash val="solid"/>
                    </a:lnT>
                    <a:lnB>
                      <a:noFill/>
                    </a:lnB>
                    <a:lnTlToBr>
                      <a:noFill/>
                    </a:lnTlToBr>
                    <a:lnBlToTr>
                      <a:noFill/>
                    </a:lnBlToTr>
                    <a:solidFill>
                      <a:srgbClr val="FFFFFF"/>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2022-03-09</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w="19050">
                      <a:solidFill>
                        <a:srgbClr val="3D557F"/>
                      </a:solidFill>
                      <a:prstDash val="solid"/>
                    </a:lnT>
                    <a:lnB>
                      <a:noFill/>
                    </a:lnB>
                    <a:lnTlToBr>
                      <a:noFill/>
                    </a:lnTlToBr>
                    <a:lnBlToTr>
                      <a:noFill/>
                    </a:lnBlToTr>
                    <a:solidFill>
                      <a:srgbClr val="FFFFFF"/>
                    </a:solidFill>
                  </a:tcPr>
                </a:tc>
              </a:tr>
              <a:tr h="803910">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2</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ctr">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《需求规格说明书》</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《评审表-软件需求规格说明书SRA-2018》</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*2022-05-11</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r>
              <a:tr h="805180">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3</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ctr">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《需求变更文档》</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《评审表-需求变更管理2018》</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*2022-06-02</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FFFFFF"/>
                    </a:solidFill>
                  </a:tcPr>
                </a:tc>
              </a:tr>
              <a:tr h="803910">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4</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ctr">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《项目总结报告》</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《评审表-需求工程项目收尾-2018》</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*2022-06-16</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D3DBEA"/>
                    </a:solidFill>
                  </a:tcPr>
                </a:tc>
              </a:tr>
              <a:tr h="805180">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5</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w="19050">
                      <a:solidFill>
                        <a:srgbClr val="3D557F"/>
                      </a:solidFill>
                      <a:prstDash val="solid"/>
                    </a:lnB>
                    <a:lnTlToBr>
                      <a:noFill/>
                    </a:lnTlToBr>
                    <a:lnBlToTr>
                      <a:noFill/>
                    </a:lnBlToTr>
                    <a:solidFill>
                      <a:srgbClr val="FFFFFF"/>
                    </a:solidFill>
                  </a:tcPr>
                </a:tc>
                <a:tc>
                  <a:txBody>
                    <a:bodyPr/>
                    <a:p>
                      <a:pPr indent="0" algn="ctr">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课程项目PPT</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w="19050">
                      <a:solidFill>
                        <a:srgbClr val="3D557F"/>
                      </a:solidFill>
                      <a:prstDash val="solid"/>
                    </a:lnB>
                    <a:lnTlToBr>
                      <a:noFill/>
                    </a:lnTlToBr>
                    <a:lnBlToTr>
                      <a:noFill/>
                    </a:lnBlToTr>
                    <a:solidFill>
                      <a:srgbClr val="FFFFFF"/>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rPr>
                        <a:t>《评审表-课程项目PPT-2018》</a:t>
                      </a:r>
                      <a:endParaRPr lang="en-US" altLang="en-US" sz="2400" b="0">
                        <a:solidFill>
                          <a:srgbClr val="3D557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a:noFill/>
                    </a:lnL>
                    <a:lnR>
                      <a:noFill/>
                    </a:lnR>
                    <a:lnT>
                      <a:noFill/>
                    </a:lnT>
                    <a:lnB w="19050">
                      <a:solidFill>
                        <a:srgbClr val="3D557F"/>
                      </a:solidFill>
                      <a:prstDash val="solid"/>
                    </a:lnB>
                    <a:lnTlToBr>
                      <a:noFill/>
                    </a:lnTlToBr>
                    <a:lnBlToTr>
                      <a:noFill/>
                    </a:lnBlToTr>
                    <a:solidFill>
                      <a:srgbClr val="FFFFFF"/>
                    </a:solidFill>
                  </a:tcPr>
                </a:tc>
                <a:tc>
                  <a:txBody>
                    <a:bodyPr/>
                    <a:p>
                      <a:pPr indent="0" algn="l">
                        <a:buNone/>
                      </a:pPr>
                      <a:r>
                        <a:rPr 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rPr>
                        <a:t>根据具体项目评审日期</a:t>
                      </a:r>
                      <a:endParaRPr lang="en-US" altLang="en-US" sz="2400" b="0">
                        <a:solidFill>
                          <a:srgbClr val="3D557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a:noFill/>
                    </a:lnR>
                    <a:lnT>
                      <a:noFill/>
                    </a:lnT>
                    <a:lnB w="19050">
                      <a:solidFill>
                        <a:srgbClr val="3D557F"/>
                      </a:solidFill>
                      <a:prstDash val="solid"/>
                    </a:lnB>
                    <a:lnTlToBr>
                      <a:noFill/>
                    </a:lnTlToBr>
                    <a:lnBlToTr>
                      <a:noFill/>
                    </a:lnBlToTr>
                    <a:solidFill>
                      <a:srgbClr val="FFFFFF"/>
                    </a:solidFill>
                  </a:tcPr>
                </a:tc>
              </a:tr>
            </a:tbl>
          </a:graphicData>
        </a:graphic>
      </p:graphicFrame>
      <p:sp>
        <p:nvSpPr>
          <p:cNvPr id="8" name="文本框 7"/>
          <p:cNvSpPr txBox="1"/>
          <p:nvPr/>
        </p:nvSpPr>
        <p:spPr>
          <a:xfrm>
            <a:off x="14377670" y="3557905"/>
            <a:ext cx="3270885" cy="5077460"/>
          </a:xfrm>
          <a:prstGeom prst="rect">
            <a:avLst/>
          </a:prstGeom>
          <a:noFill/>
          <a:ln w="9525">
            <a:noFill/>
          </a:ln>
        </p:spPr>
        <p:txBody>
          <a:bodyPr wrap="square">
            <a:spAutoFit/>
          </a:bodyPr>
          <a:p>
            <a:pPr indent="266700">
              <a:lnSpc>
                <a:spcPct val="150000"/>
              </a:lnSpc>
            </a:pPr>
            <a:r>
              <a:rPr lang="zh-CN" sz="2400" b="0">
                <a:latin typeface="华文中宋" panose="02010600040101010101" pitchFamily="2" charset="-122"/>
                <a:ea typeface="华文中宋" panose="02010600040101010101" pitchFamily="2" charset="-122"/>
              </a:rPr>
              <a:t>项目严格按照组织定义的软件过程进行开发，过程评审的具体依据参照企业的过程规范，保证项目中的所有过程活动都在实施范围内。在每次评审之后，要对评审结果做出明确的决策并形成评审记录</a:t>
            </a:r>
            <a:r>
              <a:rPr lang="zh-CN" sz="2000" b="0">
                <a:latin typeface="华文中宋" panose="02010600040101010101" pitchFamily="2" charset="-122"/>
                <a:ea typeface="华文中宋" panose="02010600040101010101" pitchFamily="2" charset="-122"/>
              </a:rPr>
              <a:t>。</a:t>
            </a:r>
            <a:endParaRPr lang="zh-CN" altLang="en-US" sz="2000" b="0">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090457" y="0"/>
            <a:ext cx="7197725" cy="10287000"/>
            <a:chOff x="11090457" y="0"/>
            <a:chExt cx="7197725" cy="10287000"/>
          </a:xfrm>
        </p:grpSpPr>
        <p:sp>
          <p:nvSpPr>
            <p:cNvPr id="3" name="object 3"/>
            <p:cNvSpPr/>
            <p:nvPr/>
          </p:nvSpPr>
          <p:spPr>
            <a:xfrm>
              <a:off x="11090457" y="0"/>
              <a:ext cx="7197725" cy="10287000"/>
            </a:xfrm>
            <a:custGeom>
              <a:avLst/>
              <a:gdLst/>
              <a:ahLst/>
              <a:cxnLst/>
              <a:rect l="l" t="t" r="r" b="b"/>
              <a:pathLst>
                <a:path w="7197725" h="10287000">
                  <a:moveTo>
                    <a:pt x="0" y="0"/>
                  </a:moveTo>
                  <a:lnTo>
                    <a:pt x="7197542" y="0"/>
                  </a:lnTo>
                  <a:lnTo>
                    <a:pt x="7197542" y="10286999"/>
                  </a:lnTo>
                  <a:lnTo>
                    <a:pt x="0" y="10286999"/>
                  </a:lnTo>
                  <a:lnTo>
                    <a:pt x="0" y="0"/>
                  </a:lnTo>
                  <a:close/>
                </a:path>
              </a:pathLst>
            </a:custGeom>
            <a:solidFill>
              <a:srgbClr val="F2F2F2"/>
            </a:solidFill>
          </p:spPr>
          <p:txBody>
            <a:bodyPr wrap="square" lIns="0" tIns="0" rIns="0" bIns="0" rtlCol="0"/>
            <a:lstStyle/>
            <a:p/>
          </p:txBody>
        </p:sp>
        <p:pic>
          <p:nvPicPr>
            <p:cNvPr id="4" name="object 4"/>
            <p:cNvPicPr/>
            <p:nvPr/>
          </p:nvPicPr>
          <p:blipFill>
            <a:blip r:embed="rId1" cstate="print"/>
            <a:stretch>
              <a:fillRect/>
            </a:stretch>
          </p:blipFill>
          <p:spPr>
            <a:xfrm>
              <a:off x="11402892" y="4231154"/>
              <a:ext cx="2253935" cy="2425383"/>
            </a:xfrm>
            <a:prstGeom prst="rect">
              <a:avLst/>
            </a:prstGeom>
          </p:spPr>
        </p:pic>
        <p:pic>
          <p:nvPicPr>
            <p:cNvPr id="5" name="object 5"/>
            <p:cNvPicPr/>
            <p:nvPr/>
          </p:nvPicPr>
          <p:blipFill>
            <a:blip r:embed="rId2" cstate="print"/>
            <a:stretch>
              <a:fillRect/>
            </a:stretch>
          </p:blipFill>
          <p:spPr>
            <a:xfrm>
              <a:off x="11365481" y="1778"/>
              <a:ext cx="3031124" cy="2948418"/>
            </a:xfrm>
            <a:prstGeom prst="rect">
              <a:avLst/>
            </a:prstGeom>
          </p:spPr>
        </p:pic>
        <p:pic>
          <p:nvPicPr>
            <p:cNvPr id="6" name="object 6"/>
            <p:cNvPicPr/>
            <p:nvPr/>
          </p:nvPicPr>
          <p:blipFill>
            <a:blip r:embed="rId3" cstate="print"/>
            <a:stretch>
              <a:fillRect/>
            </a:stretch>
          </p:blipFill>
          <p:spPr>
            <a:xfrm>
              <a:off x="14875396" y="0"/>
              <a:ext cx="3266567" cy="3071314"/>
            </a:xfrm>
            <a:prstGeom prst="rect">
              <a:avLst/>
            </a:prstGeom>
          </p:spPr>
        </p:pic>
        <p:pic>
          <p:nvPicPr>
            <p:cNvPr id="7" name="object 7"/>
            <p:cNvPicPr/>
            <p:nvPr/>
          </p:nvPicPr>
          <p:blipFill>
            <a:blip r:embed="rId4" cstate="print"/>
            <a:stretch>
              <a:fillRect/>
            </a:stretch>
          </p:blipFill>
          <p:spPr>
            <a:xfrm>
              <a:off x="15450473" y="6833348"/>
              <a:ext cx="2571749" cy="2819399"/>
            </a:xfrm>
            <a:prstGeom prst="rect">
              <a:avLst/>
            </a:prstGeom>
          </p:spPr>
        </p:pic>
        <p:pic>
          <p:nvPicPr>
            <p:cNvPr id="8" name="object 8"/>
            <p:cNvPicPr/>
            <p:nvPr/>
          </p:nvPicPr>
          <p:blipFill>
            <a:blip r:embed="rId5" cstate="print"/>
            <a:stretch>
              <a:fillRect/>
            </a:stretch>
          </p:blipFill>
          <p:spPr>
            <a:xfrm>
              <a:off x="11207253" y="7124323"/>
              <a:ext cx="3665146" cy="2817612"/>
            </a:xfrm>
            <a:prstGeom prst="rect">
              <a:avLst/>
            </a:prstGeom>
          </p:spPr>
        </p:pic>
      </p:grpSp>
      <p:sp>
        <p:nvSpPr>
          <p:cNvPr id="14" name="object 18"/>
          <p:cNvSpPr txBox="1"/>
          <p:nvPr/>
        </p:nvSpPr>
        <p:spPr>
          <a:xfrm>
            <a:off x="12934950" y="8977313"/>
            <a:ext cx="8564563" cy="1168400"/>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10</a:t>
            </a:r>
            <a:r>
              <a:rPr kumimoji="0" lang="zh-CN" altLang="en-US"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成本管理计划</a:t>
            </a:r>
            <a:endParaRPr kumimoji="0" lang="zh-CN" sz="40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endParaRPr kumimoji="0" lang="zh-CN"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sp>
        <p:nvSpPr>
          <p:cNvPr id="15" name="object 18"/>
          <p:cNvSpPr txBox="1">
            <a:spLocks noGrp="1"/>
          </p:cNvSpPr>
          <p:nvPr>
            <p:ph type="title"/>
          </p:nvPr>
        </p:nvSpPr>
        <p:spPr>
          <a:xfrm>
            <a:off x="13339762" y="3362007"/>
            <a:ext cx="6929438" cy="877888"/>
          </a:xfrm>
        </p:spPr>
        <p:txBody>
          <a:bodyPr vert="horz" wrap="square" lIns="0" tIns="201930" rIns="0" bIns="0" numCol="1" rtlCol="0" anchor="t" anchorCtr="0" compatLnSpc="1">
            <a:spAutoFit/>
          </a:bodyPr>
          <a:lstStyle/>
          <a:p>
            <a:pPr marL="13335" marR="0" lvl="0" indent="0" algn="l" defTabSz="914400" rtl="0" eaLnBrk="1" fontAlgn="auto" latinLnBrk="0" hangingPunct="1">
              <a:lnSpc>
                <a:spcPct val="100000"/>
              </a:lnSpc>
              <a:spcBef>
                <a:spcPts val="580"/>
              </a:spcBef>
              <a:spcAft>
                <a:spcPct val="0"/>
              </a:spcAft>
              <a:buClrTx/>
              <a:buSzTx/>
              <a:buFontTx/>
              <a:buNone/>
              <a:defRPr/>
            </a:pPr>
            <a:r>
              <a:rPr kumimoji="0" lang="zh-CN" sz="4400" b="0" i="0" u="none" strike="noStrike" kern="0" cap="none" spc="204" normalizeH="0" baseline="0" noProof="1">
                <a:ln>
                  <a:noFill/>
                </a:ln>
                <a:solidFill>
                  <a:srgbClr val="0070C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成本预算</a:t>
            </a:r>
            <a:endParaRPr kumimoji="0" lang="zh-CN" sz="4400" b="0" i="0" u="none" strike="noStrike" kern="0" cap="none" spc="204" normalizeH="0" baseline="0" noProof="1">
              <a:ln>
                <a:noFill/>
              </a:ln>
              <a:solidFill>
                <a:srgbClr val="0070C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sp>
        <p:nvSpPr>
          <p:cNvPr id="16" name="文本框 99"/>
          <p:cNvSpPr txBox="1"/>
          <p:nvPr/>
        </p:nvSpPr>
        <p:spPr>
          <a:xfrm>
            <a:off x="12971462" y="4401820"/>
            <a:ext cx="5080000" cy="1198880"/>
          </a:xfrm>
          <a:prstGeom prst="rect">
            <a:avLst/>
          </a:prstGeom>
          <a:noFill/>
          <a:ln w="9525">
            <a:noFill/>
          </a:ln>
        </p:spPr>
        <p:txBody>
          <a:bodyPr anchor="t">
            <a:spAutoFit/>
          </a:bodyPr>
          <a:lstStyle/>
          <a:p>
            <a:pPr indent="304800">
              <a:lnSpc>
                <a:spcPct val="150000"/>
              </a:lnSpc>
            </a:pPr>
            <a:r>
              <a:rPr lang="en-US" altLang="zh-CN" sz="2400" dirty="0">
                <a:latin typeface="方正粗黑宋简体" panose="02000000000000000000" pitchFamily="2" charset="-122"/>
                <a:ea typeface="方正粗黑宋简体" panose="02000000000000000000" pitchFamily="2" charset="-122"/>
              </a:rPr>
              <a:t>   </a:t>
            </a:r>
            <a:r>
              <a:rPr lang="zh-CN" altLang="zh-CN" sz="2400" dirty="0">
                <a:latin typeface="方正粗黑宋简体" panose="02000000000000000000" pitchFamily="2" charset="-122"/>
                <a:ea typeface="方正粗黑宋简体" panose="02000000000000000000" pitchFamily="2" charset="-122"/>
              </a:rPr>
              <a:t>项目参与人数：5人</a:t>
            </a:r>
            <a:endParaRPr lang="zh-CN" altLang="zh-CN" sz="2400" dirty="0">
              <a:latin typeface="方正粗黑宋简体" panose="02000000000000000000" pitchFamily="2" charset="-122"/>
              <a:ea typeface="方正粗黑宋简体" panose="02000000000000000000" pitchFamily="2" charset="-122"/>
            </a:endParaRPr>
          </a:p>
          <a:p>
            <a:pPr indent="304800">
              <a:lnSpc>
                <a:spcPct val="150000"/>
              </a:lnSpc>
            </a:pPr>
            <a:r>
              <a:rPr lang="zh-CN" altLang="zh-CN" sz="2400" dirty="0">
                <a:latin typeface="方正粗黑宋简体" panose="02000000000000000000" pitchFamily="2" charset="-122"/>
                <a:ea typeface="方正粗黑宋简体" panose="02000000000000000000" pitchFamily="2" charset="-122"/>
              </a:rPr>
              <a:t>   项目持续时长：5个月</a:t>
            </a:r>
            <a:endParaRPr lang="zh-CN" altLang="en-US" sz="2400" dirty="0">
              <a:latin typeface="方正粗黑宋简体" panose="02000000000000000000" pitchFamily="2" charset="-122"/>
              <a:ea typeface="方正粗黑宋简体" panose="02000000000000000000" pitchFamily="2" charset="-122"/>
            </a:endParaRPr>
          </a:p>
        </p:txBody>
      </p:sp>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pic>
        <p:nvPicPr>
          <p:cNvPr id="19" name="object 10"/>
          <p:cNvPicPr/>
          <p:nvPr/>
        </p:nvPicPr>
        <p:blipFill>
          <a:blip r:embed="rId7" cstate="print"/>
          <a:stretch>
            <a:fillRect/>
          </a:stretch>
        </p:blipFill>
        <p:spPr>
          <a:xfrm>
            <a:off x="16078646" y="3583635"/>
            <a:ext cx="2285554" cy="2550465"/>
          </a:xfrm>
          <a:prstGeom prst="rect">
            <a:avLst/>
          </a:prstGeom>
        </p:spPr>
      </p:pic>
      <p:graphicFrame>
        <p:nvGraphicFramePr>
          <p:cNvPr id="9" name="表格 8"/>
          <p:cNvGraphicFramePr/>
          <p:nvPr>
            <p:custDataLst>
              <p:tags r:id="rId8"/>
            </p:custDataLst>
          </p:nvPr>
        </p:nvGraphicFramePr>
        <p:xfrm>
          <a:off x="211138" y="288925"/>
          <a:ext cx="10788015" cy="9425305"/>
        </p:xfrm>
        <a:graphic>
          <a:graphicData uri="http://schemas.openxmlformats.org/drawingml/2006/table">
            <a:tbl>
              <a:tblPr firstRow="1" bandRow="1">
                <a:tableStyleId>{5940675A-B579-460E-94D1-54222C63F5DA}</a:tableStyleId>
              </a:tblPr>
              <a:tblGrid>
                <a:gridCol w="1927860"/>
                <a:gridCol w="1276350"/>
                <a:gridCol w="1417320"/>
                <a:gridCol w="1795145"/>
                <a:gridCol w="4371340"/>
              </a:tblGrid>
              <a:tr h="1035050">
                <a:tc>
                  <a:txBody>
                    <a:bodyPr/>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条目</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cap="rnd">
                      <a:solidFill>
                        <a:srgbClr val="1784C7"/>
                      </a:solidFill>
                      <a:prstDash val="solid"/>
                    </a:lnL>
                    <a:lnR w="3175">
                      <a:solidFill>
                        <a:srgbClr val="FFFFFF"/>
                      </a:solidFill>
                      <a:prstDash val="dot"/>
                    </a:lnR>
                    <a:lnT w="19050" cap="rnd">
                      <a:solidFill>
                        <a:srgbClr val="1784C7"/>
                      </a:solidFill>
                      <a:prstDash val="solid"/>
                    </a:lnT>
                    <a:lnB w="19050">
                      <a:solidFill>
                        <a:srgbClr val="1784C7"/>
                      </a:solidFill>
                      <a:prstDash val="solid"/>
                    </a:lnB>
                    <a:lnTlToBr>
                      <a:noFill/>
                    </a:lnTlToBr>
                    <a:lnBlToTr>
                      <a:noFill/>
                    </a:lnBlToTr>
                    <a:solidFill>
                      <a:srgbClr val="1784C7"/>
                    </a:solidFill>
                  </a:tcPr>
                </a:tc>
                <a:tc>
                  <a:txBody>
                    <a:bodyPr/>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单位</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FFFFFF"/>
                      </a:solidFill>
                      <a:prstDash val="dot"/>
                    </a:lnL>
                    <a:lnR w="3175">
                      <a:solidFill>
                        <a:srgbClr val="FFFFFF"/>
                      </a:solidFill>
                      <a:prstDash val="dot"/>
                    </a:lnR>
                    <a:lnT w="19050" cap="rnd">
                      <a:solidFill>
                        <a:srgbClr val="1784C7"/>
                      </a:solidFill>
                      <a:prstDash val="solid"/>
                    </a:lnT>
                    <a:lnB w="19050">
                      <a:solidFill>
                        <a:srgbClr val="1784C7"/>
                      </a:solidFill>
                      <a:prstDash val="solid"/>
                    </a:lnB>
                    <a:lnTlToBr>
                      <a:noFill/>
                    </a:lnTlToBr>
                    <a:lnBlToTr>
                      <a:noFill/>
                    </a:lnBlToTr>
                    <a:solidFill>
                      <a:srgbClr val="1784C7"/>
                    </a:solidFill>
                  </a:tcPr>
                </a:tc>
                <a:tc>
                  <a:txBody>
                    <a:bodyPr/>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数量</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FFFFFF"/>
                      </a:solidFill>
                      <a:prstDash val="dot"/>
                    </a:lnL>
                    <a:lnR w="3175">
                      <a:solidFill>
                        <a:srgbClr val="FFFFFF"/>
                      </a:solidFill>
                      <a:prstDash val="dot"/>
                    </a:lnR>
                    <a:lnT w="19050" cap="rnd">
                      <a:solidFill>
                        <a:srgbClr val="1784C7"/>
                      </a:solidFill>
                      <a:prstDash val="solid"/>
                    </a:lnT>
                    <a:lnB w="19050">
                      <a:solidFill>
                        <a:srgbClr val="1784C7"/>
                      </a:solidFill>
                      <a:prstDash val="solid"/>
                    </a:lnB>
                    <a:lnTlToBr>
                      <a:noFill/>
                    </a:lnTlToBr>
                    <a:lnBlToTr>
                      <a:noFill/>
                    </a:lnBlToTr>
                    <a:solidFill>
                      <a:srgbClr val="1784C7"/>
                    </a:solidFill>
                  </a:tcPr>
                </a:tc>
                <a:tc>
                  <a:txBody>
                    <a:bodyPr/>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总预期经费（单位：元）</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FFFFFF"/>
                      </a:solidFill>
                      <a:prstDash val="dot"/>
                    </a:lnL>
                    <a:lnR w="3175">
                      <a:solidFill>
                        <a:srgbClr val="FFFFFF"/>
                      </a:solidFill>
                      <a:prstDash val="dot"/>
                    </a:lnR>
                    <a:lnT w="19050" cap="rnd">
                      <a:solidFill>
                        <a:srgbClr val="1784C7"/>
                      </a:solidFill>
                      <a:prstDash val="solid"/>
                    </a:lnT>
                    <a:lnB w="19050">
                      <a:solidFill>
                        <a:srgbClr val="1784C7"/>
                      </a:solidFill>
                      <a:prstDash val="solid"/>
                    </a:lnB>
                    <a:lnTlToBr>
                      <a:noFill/>
                    </a:lnTlToBr>
                    <a:lnBlToTr>
                      <a:noFill/>
                    </a:lnBlToTr>
                    <a:solidFill>
                      <a:srgbClr val="1784C7"/>
                    </a:solidFill>
                  </a:tcPr>
                </a:tc>
                <a:tc>
                  <a:txBody>
                    <a:bodyPr/>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备注</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FFFFFF"/>
                      </a:solidFill>
                      <a:prstDash val="dot"/>
                    </a:lnL>
                    <a:lnR w="19050" cap="rnd">
                      <a:solidFill>
                        <a:srgbClr val="1784C7"/>
                      </a:solidFill>
                      <a:prstDash val="solid"/>
                    </a:lnR>
                    <a:lnT w="19050" cap="rnd">
                      <a:solidFill>
                        <a:srgbClr val="1784C7"/>
                      </a:solidFill>
                      <a:prstDash val="solid"/>
                    </a:lnT>
                    <a:lnB w="19050">
                      <a:solidFill>
                        <a:srgbClr val="1784C7"/>
                      </a:solidFill>
                      <a:prstDash val="solid"/>
                    </a:lnB>
                    <a:lnTlToBr>
                      <a:noFill/>
                    </a:lnTlToBr>
                    <a:lnBlToTr>
                      <a:noFill/>
                    </a:lnBlToTr>
                    <a:solidFill>
                      <a:srgbClr val="1784C7"/>
                    </a:solidFill>
                  </a:tcPr>
                </a:tc>
              </a:tr>
              <a:tr h="3706495">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人力成本</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cap="rnd">
                      <a:solidFill>
                        <a:srgbClr val="1784C7"/>
                      </a:solidFill>
                      <a:prstDash val="solid"/>
                    </a:lnL>
                    <a:lnR w="3175">
                      <a:solidFill>
                        <a:srgbClr val="1784C7"/>
                      </a:solidFill>
                      <a:prstDash val="dot"/>
                    </a:lnR>
                    <a:lnT w="19050">
                      <a:solidFill>
                        <a:srgbClr val="1784C7"/>
                      </a:solidFill>
                      <a:prstDash val="solid"/>
                    </a:lnT>
                    <a:lnB w="3175">
                      <a:solidFill>
                        <a:srgbClr val="1784C7"/>
                      </a:solidFill>
                      <a:prstDash val="dot"/>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85.22元/小时</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784C7"/>
                      </a:solidFill>
                      <a:prstDash val="dot"/>
                    </a:lnL>
                    <a:lnR w="3175">
                      <a:solidFill>
                        <a:srgbClr val="1784C7"/>
                      </a:solidFill>
                      <a:prstDash val="dot"/>
                    </a:lnR>
                    <a:lnT w="19050">
                      <a:solidFill>
                        <a:srgbClr val="1784C7"/>
                      </a:solidFill>
                      <a:prstDash val="solid"/>
                    </a:lnT>
                    <a:lnB w="3175">
                      <a:solidFill>
                        <a:srgbClr val="1784C7"/>
                      </a:solidFill>
                      <a:prstDash val="dot"/>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已完成的项目实际工时135.25+预估工时2260</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784C7"/>
                      </a:solidFill>
                      <a:prstDash val="dot"/>
                    </a:lnL>
                    <a:lnR w="3175">
                      <a:solidFill>
                        <a:srgbClr val="1784C7"/>
                      </a:solidFill>
                      <a:prstDash val="dot"/>
                    </a:lnR>
                    <a:lnT w="19050">
                      <a:solidFill>
                        <a:srgbClr val="1784C7"/>
                      </a:solidFill>
                      <a:prstDash val="solid"/>
                    </a:lnT>
                    <a:lnB w="3175">
                      <a:solidFill>
                        <a:srgbClr val="1784C7"/>
                      </a:solidFill>
                      <a:prstDash val="dot"/>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144447.90</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784C7"/>
                      </a:solidFill>
                      <a:prstDash val="dot"/>
                    </a:lnL>
                    <a:lnR w="3175">
                      <a:solidFill>
                        <a:srgbClr val="1784C7"/>
                      </a:solidFill>
                      <a:prstDash val="dot"/>
                    </a:lnR>
                    <a:lnT w="19050">
                      <a:solidFill>
                        <a:srgbClr val="1784C7"/>
                      </a:solidFill>
                      <a:prstDash val="solid"/>
                    </a:lnT>
                    <a:lnB w="3175">
                      <a:solidFill>
                        <a:srgbClr val="1784C7"/>
                      </a:solidFill>
                      <a:prstDash val="dot"/>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2021年3月采集数据124176条，2021年3月全国程序员平均工资15189元，工资中位数12500元，其中95%的人的工资介于5250元到37500元，计算可得人均每小时工资85.22元数据来源：https://www.sohu.com/a/454677225_120061661</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784C7"/>
                      </a:solidFill>
                      <a:prstDash val="dot"/>
                    </a:lnL>
                    <a:lnR w="19050" cap="rnd">
                      <a:solidFill>
                        <a:srgbClr val="1784C7"/>
                      </a:solidFill>
                      <a:prstDash val="solid"/>
                    </a:lnR>
                    <a:lnT w="19050">
                      <a:solidFill>
                        <a:srgbClr val="1784C7"/>
                      </a:solidFill>
                      <a:prstDash val="solid"/>
                    </a:lnT>
                    <a:lnB w="3175">
                      <a:solidFill>
                        <a:srgbClr val="1784C7"/>
                      </a:solidFill>
                      <a:prstDash val="dot"/>
                    </a:lnB>
                    <a:lnTlToBr>
                      <a:noFill/>
                    </a:lnTlToBr>
                    <a:lnBlToTr>
                      <a:noFill/>
                    </a:lnBlToTr>
                    <a:solidFill>
                      <a:srgbClr val="F2F2F2"/>
                    </a:solidFill>
                  </a:tcPr>
                </a:tc>
              </a:tr>
              <a:tr h="1588770">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活动交流（团队建设）</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cap="rnd">
                      <a:solidFill>
                        <a:srgbClr val="1784C7"/>
                      </a:solidFill>
                      <a:prstDash val="solid"/>
                    </a:lnL>
                    <a:lnR w="3175">
                      <a:solidFill>
                        <a:srgbClr val="1784C7"/>
                      </a:solidFill>
                      <a:prstDash val="dot"/>
                    </a:lnR>
                    <a:lnT w="3175">
                      <a:solidFill>
                        <a:srgbClr val="1784C7"/>
                      </a:solidFill>
                      <a:prstDash val="dot"/>
                    </a:lnT>
                    <a:lnB w="3175">
                      <a:solidFill>
                        <a:srgbClr val="1784C7"/>
                      </a:solidFill>
                      <a:prstDash val="dot"/>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500元/次</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784C7"/>
                      </a:solidFill>
                      <a:prstDash val="dot"/>
                    </a:lnL>
                    <a:lnR w="3175">
                      <a:solidFill>
                        <a:srgbClr val="1784C7"/>
                      </a:solidFill>
                      <a:prstDash val="dot"/>
                    </a:lnR>
                    <a:lnT w="3175">
                      <a:solidFill>
                        <a:srgbClr val="1784C7"/>
                      </a:solidFill>
                      <a:prstDash val="dot"/>
                    </a:lnT>
                    <a:lnB w="3175">
                      <a:solidFill>
                        <a:srgbClr val="1784C7"/>
                      </a:solidFill>
                      <a:prstDash val="dot"/>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3</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784C7"/>
                      </a:solidFill>
                      <a:prstDash val="dot"/>
                    </a:lnL>
                    <a:lnR w="3175">
                      <a:solidFill>
                        <a:srgbClr val="1784C7"/>
                      </a:solidFill>
                      <a:prstDash val="dot"/>
                    </a:lnR>
                    <a:lnT w="3175">
                      <a:solidFill>
                        <a:srgbClr val="1784C7"/>
                      </a:solidFill>
                      <a:prstDash val="dot"/>
                    </a:lnT>
                    <a:lnB w="3175">
                      <a:solidFill>
                        <a:srgbClr val="1784C7"/>
                      </a:solidFill>
                      <a:prstDash val="dot"/>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1500</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784C7"/>
                      </a:solidFill>
                      <a:prstDash val="dot"/>
                    </a:lnL>
                    <a:lnR w="3175">
                      <a:solidFill>
                        <a:srgbClr val="1784C7"/>
                      </a:solidFill>
                      <a:prstDash val="dot"/>
                    </a:lnR>
                    <a:lnT w="3175">
                      <a:solidFill>
                        <a:srgbClr val="1784C7"/>
                      </a:solidFill>
                      <a:prstDash val="dot"/>
                    </a:lnT>
                    <a:lnB w="3175">
                      <a:solidFill>
                        <a:srgbClr val="1784C7"/>
                      </a:solidFill>
                      <a:prstDash val="dot"/>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项目初期和结束前各一次团建，项目中间阶段也进行一次团建 具体时间待定</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784C7"/>
                      </a:solidFill>
                      <a:prstDash val="dot"/>
                    </a:lnL>
                    <a:lnR w="19050" cap="rnd">
                      <a:solidFill>
                        <a:srgbClr val="1784C7"/>
                      </a:solidFill>
                      <a:prstDash val="solid"/>
                    </a:lnR>
                    <a:lnT w="3175">
                      <a:solidFill>
                        <a:srgbClr val="1784C7"/>
                      </a:solidFill>
                      <a:prstDash val="dot"/>
                    </a:lnT>
                    <a:lnB w="3175">
                      <a:solidFill>
                        <a:srgbClr val="1784C7"/>
                      </a:solidFill>
                      <a:prstDash val="dot"/>
                    </a:lnB>
                    <a:lnTlToBr>
                      <a:noFill/>
                    </a:lnTlToBr>
                    <a:lnBlToTr>
                      <a:noFill/>
                    </a:lnBlToTr>
                    <a:solidFill>
                      <a:srgbClr val="FFFFFF"/>
                    </a:solidFill>
                  </a:tcPr>
                </a:tc>
              </a:tr>
              <a:tr h="2059940">
                <a:tc>
                  <a:txBody>
                    <a:bodyPr/>
                    <a:p>
                      <a:pPr indent="0" algn="l">
                        <a:buNone/>
                      </a:pPr>
                      <a:r>
                        <a:rPr lang="zh-CN"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软件费</a:t>
                      </a:r>
                      <a:endParaRPr lang="zh-CN"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cap="rnd">
                      <a:solidFill>
                        <a:srgbClr val="1784C7"/>
                      </a:solidFill>
                      <a:prstDash val="solid"/>
                    </a:lnL>
                    <a:lnR w="3175">
                      <a:solidFill>
                        <a:srgbClr val="1784C7"/>
                      </a:solidFill>
                      <a:prstDash val="dot"/>
                    </a:lnR>
                    <a:lnT w="3175">
                      <a:solidFill>
                        <a:srgbClr val="1784C7"/>
                      </a:solidFill>
                      <a:prstDash val="dot"/>
                    </a:lnT>
                    <a:lnB w="3175">
                      <a:solidFill>
                        <a:srgbClr val="1784C7"/>
                      </a:solidFill>
                      <a:prstDash val="dot"/>
                    </a:lnB>
                    <a:lnTlToBr>
                      <a:noFill/>
                    </a:lnTlToBr>
                    <a:lnBlToTr>
                      <a:noFill/>
                    </a:lnBlToTr>
                    <a:solidFill>
                      <a:srgbClr val="F2F2F2"/>
                    </a:solidFill>
                  </a:tcPr>
                </a:tc>
                <a:tc>
                  <a:txBody>
                    <a:bodyPr/>
                    <a:p>
                      <a:pPr indent="0" algn="l">
                        <a:buNone/>
                      </a:pPr>
                      <a:r>
                        <a:rPr lang="zh-CN"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家庭版</a:t>
                      </a:r>
                      <a:r>
                        <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498</a:t>
                      </a:r>
                      <a:r>
                        <a:rPr lang="zh-CN"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元</a:t>
                      </a:r>
                      <a:r>
                        <a:rPr lang="en-US" altLang="zh-CN"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a:t>
                      </a:r>
                      <a:r>
                        <a:rPr lang="zh-CN"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年</a:t>
                      </a:r>
                      <a:endParaRPr lang="zh-CN"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p>
                      <a:pPr indent="0" algn="l">
                        <a:buNone/>
                      </a:pPr>
                      <a:r>
                        <a:rPr lang="en-US" altLang="zh-CN"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Projec398</a:t>
                      </a:r>
                      <a:r>
                        <a:rPr lang="zh-CN"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元</a:t>
                      </a:r>
                      <a:r>
                        <a:rPr lang="en-US" altLang="zh-CN"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a:t>
                      </a:r>
                      <a:endParaRPr lang="en-US" altLang="zh-CN"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784C7"/>
                      </a:solidFill>
                      <a:prstDash val="dot"/>
                    </a:lnL>
                    <a:lnR w="3175">
                      <a:solidFill>
                        <a:srgbClr val="1784C7"/>
                      </a:solidFill>
                      <a:prstDash val="dot"/>
                    </a:lnR>
                    <a:lnT w="3175">
                      <a:solidFill>
                        <a:srgbClr val="1784C7"/>
                      </a:solidFill>
                      <a:prstDash val="dot"/>
                    </a:lnT>
                    <a:lnB w="3175">
                      <a:solidFill>
                        <a:srgbClr val="1784C7"/>
                      </a:solidFill>
                      <a:prstDash val="dot"/>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784C7"/>
                      </a:solidFill>
                      <a:prstDash val="dot"/>
                    </a:lnL>
                    <a:lnR w="3175">
                      <a:solidFill>
                        <a:srgbClr val="1784C7"/>
                      </a:solidFill>
                      <a:prstDash val="dot"/>
                    </a:lnR>
                    <a:lnT w="3175">
                      <a:solidFill>
                        <a:srgbClr val="1784C7"/>
                      </a:solidFill>
                      <a:prstDash val="dot"/>
                    </a:lnT>
                    <a:lnB w="3175">
                      <a:solidFill>
                        <a:srgbClr val="1784C7"/>
                      </a:solidFill>
                      <a:prstDash val="dot"/>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2488</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784C7"/>
                      </a:solidFill>
                      <a:prstDash val="dot"/>
                    </a:lnL>
                    <a:lnR w="3175">
                      <a:solidFill>
                        <a:srgbClr val="1784C7"/>
                      </a:solidFill>
                      <a:prstDash val="dot"/>
                    </a:lnR>
                    <a:lnT w="3175">
                      <a:solidFill>
                        <a:srgbClr val="1784C7"/>
                      </a:solidFill>
                      <a:prstDash val="dot"/>
                    </a:lnT>
                    <a:lnB w="3175">
                      <a:solidFill>
                        <a:srgbClr val="1784C7"/>
                      </a:solidFill>
                      <a:prstDash val="dot"/>
                    </a:lnB>
                    <a:lnTlToBr>
                      <a:noFill/>
                    </a:lnTlToBr>
                    <a:lnBlToTr>
                      <a:noFill/>
                    </a:lnBlToTr>
                    <a:solidFill>
                      <a:srgbClr val="F2F2F2"/>
                    </a:solidFill>
                  </a:tcPr>
                </a:tc>
                <a:tc>
                  <a:txBody>
                    <a:bodyPr/>
                    <a:p>
                      <a:pPr indent="0" algn="l">
                        <a:buNone/>
                      </a:pPr>
                      <a:r>
                        <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MS Office 365家庭版*1</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p>
                      <a:pPr indent="0" algn="l">
                        <a:buNone/>
                      </a:pPr>
                      <a:r>
                        <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MS Office Project*5</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p>
                      <a:pPr indent="0" algn="l">
                        <a:buNone/>
                      </a:pP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784C7"/>
                      </a:solidFill>
                      <a:prstDash val="dot"/>
                    </a:lnL>
                    <a:lnR w="19050" cap="rnd">
                      <a:solidFill>
                        <a:srgbClr val="1784C7"/>
                      </a:solidFill>
                      <a:prstDash val="solid"/>
                    </a:lnR>
                    <a:lnT w="3175">
                      <a:solidFill>
                        <a:srgbClr val="1784C7"/>
                      </a:solidFill>
                      <a:prstDash val="dot"/>
                    </a:lnT>
                    <a:lnB w="3175">
                      <a:solidFill>
                        <a:srgbClr val="1784C7"/>
                      </a:solidFill>
                      <a:prstDash val="dot"/>
                    </a:lnB>
                    <a:lnTlToBr>
                      <a:noFill/>
                    </a:lnTlToBr>
                    <a:lnBlToTr>
                      <a:noFill/>
                    </a:lnBlToTr>
                    <a:solidFill>
                      <a:srgbClr val="F2F2F2"/>
                    </a:solidFill>
                  </a:tcPr>
                </a:tc>
              </a:tr>
              <a:tr h="1035050">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总计</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cap="rnd">
                      <a:solidFill>
                        <a:srgbClr val="1784C7"/>
                      </a:solidFill>
                      <a:prstDash val="solid"/>
                    </a:lnL>
                    <a:lnR w="3175">
                      <a:solidFill>
                        <a:srgbClr val="1784C7"/>
                      </a:solidFill>
                      <a:prstDash val="dot"/>
                    </a:lnR>
                    <a:lnT w="3175">
                      <a:solidFill>
                        <a:srgbClr val="1784C7"/>
                      </a:solidFill>
                      <a:prstDash val="dot"/>
                    </a:lnT>
                    <a:lnB w="19050" cap="rnd">
                      <a:solidFill>
                        <a:srgbClr val="1784C7"/>
                      </a:solidFill>
                      <a:prstDash val="solid"/>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784C7"/>
                      </a:solidFill>
                      <a:prstDash val="dot"/>
                    </a:lnL>
                    <a:lnR w="3175">
                      <a:solidFill>
                        <a:srgbClr val="1784C7"/>
                      </a:solidFill>
                      <a:prstDash val="dot"/>
                    </a:lnR>
                    <a:lnT w="3175">
                      <a:solidFill>
                        <a:srgbClr val="1784C7"/>
                      </a:solidFill>
                      <a:prstDash val="dot"/>
                    </a:lnT>
                    <a:lnB w="19050" cap="rnd">
                      <a:solidFill>
                        <a:srgbClr val="1784C7"/>
                      </a:solidFill>
                      <a:prstDash val="solid"/>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784C7"/>
                      </a:solidFill>
                      <a:prstDash val="dot"/>
                    </a:lnL>
                    <a:lnR w="3175">
                      <a:solidFill>
                        <a:srgbClr val="1784C7"/>
                      </a:solidFill>
                      <a:prstDash val="dot"/>
                    </a:lnR>
                    <a:lnT w="3175">
                      <a:solidFill>
                        <a:srgbClr val="1784C7"/>
                      </a:solidFill>
                      <a:prstDash val="dot"/>
                    </a:lnT>
                    <a:lnB w="19050" cap="rnd">
                      <a:solidFill>
                        <a:srgbClr val="1784C7"/>
                      </a:solidFill>
                      <a:prstDash val="solid"/>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146947.9</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784C7"/>
                      </a:solidFill>
                      <a:prstDash val="dot"/>
                    </a:lnL>
                    <a:lnR w="3175">
                      <a:solidFill>
                        <a:srgbClr val="1784C7"/>
                      </a:solidFill>
                      <a:prstDash val="dot"/>
                    </a:lnR>
                    <a:lnT w="3175">
                      <a:solidFill>
                        <a:srgbClr val="1784C7"/>
                      </a:solidFill>
                      <a:prstDash val="dot"/>
                    </a:lnT>
                    <a:lnB w="19050" cap="rnd">
                      <a:solidFill>
                        <a:srgbClr val="1784C7"/>
                      </a:solidFill>
                      <a:prstDash val="solid"/>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允许项目实际成本的波动范围是+/-1000</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784C7"/>
                      </a:solidFill>
                      <a:prstDash val="dot"/>
                    </a:lnL>
                    <a:lnR w="19050" cap="rnd">
                      <a:solidFill>
                        <a:srgbClr val="1784C7"/>
                      </a:solidFill>
                      <a:prstDash val="solid"/>
                    </a:lnR>
                    <a:lnT w="3175">
                      <a:solidFill>
                        <a:srgbClr val="1784C7"/>
                      </a:solidFill>
                      <a:prstDash val="dot"/>
                    </a:lnT>
                    <a:lnB w="19050" cap="rnd">
                      <a:solidFill>
                        <a:srgbClr val="1784C7"/>
                      </a:solidFill>
                      <a:prstDash val="solid"/>
                    </a:lnB>
                    <a:lnTlToBr>
                      <a:noFill/>
                    </a:lnTlToBr>
                    <a:lnBlToTr>
                      <a:noFill/>
                    </a:lnBlToTr>
                    <a:solidFill>
                      <a:srgbClr val="FFFFFF"/>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264775" y="3"/>
            <a:ext cx="8039100" cy="10287000"/>
          </a:xfrm>
          <a:custGeom>
            <a:avLst/>
            <a:gdLst/>
            <a:ahLst/>
            <a:cxnLst/>
            <a:rect l="l" t="t" r="r" b="b"/>
            <a:pathLst>
              <a:path w="8039100" h="10287000">
                <a:moveTo>
                  <a:pt x="8039099" y="10286999"/>
                </a:moveTo>
                <a:lnTo>
                  <a:pt x="0" y="10286999"/>
                </a:lnTo>
                <a:lnTo>
                  <a:pt x="0" y="0"/>
                </a:lnTo>
                <a:lnTo>
                  <a:pt x="8039099" y="0"/>
                </a:lnTo>
                <a:lnTo>
                  <a:pt x="8039099" y="10286999"/>
                </a:lnTo>
                <a:close/>
              </a:path>
            </a:pathLst>
          </a:custGeom>
          <a:solidFill>
            <a:srgbClr val="F2F2F2"/>
          </a:solidFill>
        </p:spPr>
        <p:txBody>
          <a:bodyPr wrap="square" lIns="0" tIns="0" rIns="0" bIns="0" rtlCol="0"/>
          <a:lstStyle/>
          <a:p/>
        </p:txBody>
      </p:sp>
      <p:sp>
        <p:nvSpPr>
          <p:cNvPr id="14" name="object 4"/>
          <p:cNvSpPr/>
          <p:nvPr/>
        </p:nvSpPr>
        <p:spPr>
          <a:xfrm>
            <a:off x="16097250" y="0"/>
            <a:ext cx="106363" cy="22225"/>
          </a:xfrm>
          <a:custGeom>
            <a:avLst/>
            <a:gdLst/>
            <a:ahLst/>
            <a:cxnLst>
              <a:cxn ang="0">
                <a:pos x="46974" y="21853"/>
              </a:cxn>
              <a:cxn ang="0">
                <a:pos x="21064" y="13629"/>
              </a:cxn>
              <a:cxn ang="0">
                <a:pos x="2603" y="1915"/>
              </a:cxn>
              <a:cxn ang="0">
                <a:pos x="0" y="0"/>
              </a:cxn>
              <a:cxn ang="0">
                <a:pos x="105924" y="0"/>
              </a:cxn>
              <a:cxn ang="0">
                <a:pos x="98663" y="9082"/>
              </a:cxn>
              <a:cxn ang="0">
                <a:pos x="74670" y="19923"/>
              </a:cxn>
              <a:cxn ang="0">
                <a:pos x="46974" y="21853"/>
              </a:cxn>
            </a:cxnLst>
            <a:rect l="0" t="0" r="0" b="0"/>
            <a:pathLst>
              <a:path w="106680" h="22860">
                <a:moveTo>
                  <a:pt x="47114" y="22477"/>
                </a:moveTo>
                <a:lnTo>
                  <a:pt x="21127" y="14018"/>
                </a:lnTo>
                <a:lnTo>
                  <a:pt x="2611" y="1970"/>
                </a:lnTo>
                <a:lnTo>
                  <a:pt x="0" y="0"/>
                </a:lnTo>
                <a:lnTo>
                  <a:pt x="106240" y="0"/>
                </a:lnTo>
                <a:lnTo>
                  <a:pt x="98957" y="9341"/>
                </a:lnTo>
                <a:lnTo>
                  <a:pt x="74893" y="20492"/>
                </a:lnTo>
                <a:lnTo>
                  <a:pt x="47114" y="22477"/>
                </a:lnTo>
                <a:close/>
              </a:path>
            </a:pathLst>
          </a:custGeom>
          <a:solidFill>
            <a:srgbClr val="FFDE62"/>
          </a:solidFill>
          <a:ln w="9525">
            <a:noFill/>
          </a:ln>
        </p:spPr>
        <p:txBody>
          <a:bodyPr/>
          <a:lstStyle/>
          <a:p>
            <a:endParaRPr lang="zh-CN" altLang="en-US"/>
          </a:p>
        </p:txBody>
      </p:sp>
      <p:sp>
        <p:nvSpPr>
          <p:cNvPr id="21" name="object 18"/>
          <p:cNvSpPr txBox="1"/>
          <p:nvPr/>
        </p:nvSpPr>
        <p:spPr>
          <a:xfrm>
            <a:off x="376238" y="107950"/>
            <a:ext cx="6929437" cy="1432560"/>
          </a:xfrm>
          <a:prstGeom prst="rect">
            <a:avLst/>
          </a:prstGeom>
        </p:spPr>
        <p:txBody>
          <a:bodyPr vert="horz" wrap="square" lIns="0" tIns="201930" rIns="0" bIns="0" anchor="t">
            <a:spAutoFit/>
          </a:bodyPr>
          <a:lstStyle>
            <a:lvl1pPr>
              <a:defRPr sz="6400" b="0" i="0">
                <a:solidFill>
                  <a:srgbClr val="242423"/>
                </a:solidFill>
                <a:latin typeface="Lucida Sans Unicode" panose="020B0602030504020204"/>
                <a:ea typeface="+mj-ea"/>
                <a:cs typeface="Lucida Sans Unicode" panose="020B0602030504020204"/>
              </a:defRPr>
            </a:lvl1pPr>
          </a:lstStyle>
          <a:p>
            <a:pPr marL="12700">
              <a:spcBef>
                <a:spcPts val="575"/>
              </a:spcBef>
            </a:pPr>
            <a:r>
              <a:rPr lang="zh-CN" altLang="zh-CN" sz="6000" kern="0" dirty="0" smtClean="0">
                <a:latin typeface="方正粗黑宋简体" panose="02000000000000000000" pitchFamily="2" charset="-122"/>
                <a:ea typeface="方正粗黑宋简体" panose="02000000000000000000" pitchFamily="2" charset="-122"/>
                <a:cs typeface="+mj-cs"/>
              </a:rPr>
              <a:t>风险评估</a:t>
            </a:r>
            <a:br>
              <a:rPr lang="zh-CN" altLang="zh-CN" sz="6000" kern="0" dirty="0" smtClean="0">
                <a:latin typeface="方正粗黑宋简体" panose="02000000000000000000" pitchFamily="2" charset="-122"/>
                <a:ea typeface="方正粗黑宋简体" panose="02000000000000000000" pitchFamily="2" charset="-122"/>
                <a:cs typeface="+mj-cs"/>
              </a:rPr>
            </a:br>
            <a:endParaRPr lang="zh-CN" altLang="zh-CN" sz="2000" kern="0" dirty="0">
              <a:solidFill>
                <a:schemeClr val="tx2">
                  <a:lumMod val="60000"/>
                  <a:lumOff val="40000"/>
                </a:schemeClr>
              </a:solidFill>
              <a:latin typeface="方正粗黑宋简体" panose="02000000000000000000" pitchFamily="2" charset="-122"/>
              <a:ea typeface="方正粗黑宋简体" panose="02000000000000000000" pitchFamily="2" charset="-122"/>
              <a:cs typeface="+mj-cs"/>
            </a:endParaRPr>
          </a:p>
        </p:txBody>
      </p:sp>
      <p:sp>
        <p:nvSpPr>
          <p:cNvPr id="24" name="文本框 2"/>
          <p:cNvSpPr txBox="1"/>
          <p:nvPr/>
        </p:nvSpPr>
        <p:spPr>
          <a:xfrm>
            <a:off x="3813175" y="500864"/>
            <a:ext cx="3057247" cy="523220"/>
          </a:xfrm>
          <a:prstGeom prst="rect">
            <a:avLst/>
          </a:prstGeom>
          <a:noFill/>
          <a:ln w="9525">
            <a:noFill/>
          </a:ln>
        </p:spPr>
        <p:txBody>
          <a:bodyPr wrap="none" anchor="t">
            <a:spAutoFit/>
          </a:bodyPr>
          <a:lstStyle/>
          <a:p>
            <a:pPr>
              <a:spcBef>
                <a:spcPts val="575"/>
              </a:spcBef>
            </a:pPr>
            <a:r>
              <a:rPr lang="zh-CN" altLang="zh-CN" sz="2800" dirty="0">
                <a:solidFill>
                  <a:schemeClr val="tx2">
                    <a:lumMod val="60000"/>
                    <a:lumOff val="40000"/>
                  </a:schemeClr>
                </a:solidFill>
                <a:latin typeface="方正粗黑宋简体" panose="02000000000000000000" pitchFamily="2" charset="-122"/>
                <a:ea typeface="方正粗黑宋简体" panose="02000000000000000000" pitchFamily="2" charset="-122"/>
                <a:sym typeface="宋体" panose="02010600030101010101" pitchFamily="2" charset="-122"/>
              </a:rPr>
              <a:t>需求阶段风险评估</a:t>
            </a:r>
            <a:endParaRPr lang="zh-CN" altLang="zh-CN" sz="2800" dirty="0">
              <a:solidFill>
                <a:schemeClr val="tx2">
                  <a:lumMod val="60000"/>
                  <a:lumOff val="40000"/>
                </a:schemeClr>
              </a:solidFill>
              <a:latin typeface="方正粗黑宋简体" panose="02000000000000000000" pitchFamily="2" charset="-122"/>
              <a:ea typeface="方正粗黑宋简体" panose="02000000000000000000" pitchFamily="2" charset="-122"/>
              <a:sym typeface="宋体" panose="02010600030101010101" pitchFamily="2" charset="-122"/>
            </a:endParaRPr>
          </a:p>
        </p:txBody>
      </p:sp>
      <p:pic>
        <p:nvPicPr>
          <p:cNvPr id="28" name="图片 2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graphicFrame>
        <p:nvGraphicFramePr>
          <p:cNvPr id="4" name="表格 3"/>
          <p:cNvGraphicFramePr/>
          <p:nvPr>
            <p:custDataLst>
              <p:tags r:id="rId2"/>
            </p:custDataLst>
          </p:nvPr>
        </p:nvGraphicFramePr>
        <p:xfrm>
          <a:off x="245745" y="1540319"/>
          <a:ext cx="16116300" cy="8182610"/>
        </p:xfrm>
        <a:graphic>
          <a:graphicData uri="http://schemas.openxmlformats.org/drawingml/2006/table">
            <a:tbl>
              <a:tblPr firstRow="1" bandRow="1">
                <a:tableStyleId>{5940675A-B579-460E-94D1-54222C63F5DA}</a:tableStyleId>
              </a:tblPr>
              <a:tblGrid>
                <a:gridCol w="766445"/>
                <a:gridCol w="5933440"/>
                <a:gridCol w="6381115"/>
                <a:gridCol w="1217295"/>
                <a:gridCol w="1818005"/>
              </a:tblGrid>
              <a:tr h="668655">
                <a:tc>
                  <a:txBody>
                    <a:bodyPr/>
                    <a:p>
                      <a:pPr indent="0" algn="l">
                        <a:buNone/>
                      </a:pPr>
                      <a:r>
                        <a:rPr lang="en-US" sz="2400" b="0">
                          <a:solidFill>
                            <a:srgbClr val="FFFFFF"/>
                          </a:solidFill>
                          <a:latin typeface="宋体" panose="02010600030101010101" pitchFamily="2" charset="-122"/>
                          <a:ea typeface="宋体" panose="02010600030101010101" pitchFamily="2" charset="-122"/>
                          <a:cs typeface="宋体" panose="02010600030101010101" pitchFamily="2" charset="-122"/>
                        </a:rPr>
                        <a:t>编号</a:t>
                      </a:r>
                      <a:endParaRPr lang="en-US" altLang="en-US" sz="24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404040"/>
                    </a:solidFill>
                  </a:tcPr>
                </a:tc>
                <a:tc>
                  <a:txBody>
                    <a:bodyPr/>
                    <a:p>
                      <a:pPr indent="0" algn="l">
                        <a:buNone/>
                      </a:pPr>
                      <a:r>
                        <a:rPr lang="en-US" sz="2400" b="0">
                          <a:solidFill>
                            <a:srgbClr val="FFFFFF"/>
                          </a:solidFill>
                          <a:latin typeface="宋体" panose="02010600030101010101" pitchFamily="2" charset="-122"/>
                          <a:ea typeface="宋体" panose="02010600030101010101" pitchFamily="2" charset="-122"/>
                          <a:cs typeface="宋体" panose="02010600030101010101" pitchFamily="2" charset="-122"/>
                        </a:rPr>
                        <a:t>  引发原因</a:t>
                      </a:r>
                      <a:endParaRPr lang="en-US" altLang="en-US" sz="24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9050">
                      <a:solidFill>
                        <a:srgbClr val="FFFFFF"/>
                      </a:solidFill>
                      <a:prstDash val="solid"/>
                    </a:lnL>
                    <a:lnR w="19050">
                      <a:solidFill>
                        <a:srgbClr val="FFFFFF"/>
                      </a:solidFill>
                      <a:prstDash val="solid"/>
                    </a:lnR>
                    <a:lnT>
                      <a:noFill/>
                    </a:lnT>
                    <a:lnB>
                      <a:noFill/>
                    </a:lnB>
                    <a:lnTlToBr>
                      <a:noFill/>
                    </a:lnTlToBr>
                    <a:lnBlToTr>
                      <a:noFill/>
                    </a:lnBlToTr>
                    <a:solidFill>
                      <a:srgbClr val="E34D4D"/>
                    </a:solidFill>
                  </a:tcPr>
                </a:tc>
                <a:tc>
                  <a:txBody>
                    <a:bodyPr/>
                    <a:p>
                      <a:pPr indent="0" algn="l">
                        <a:buNone/>
                      </a:pPr>
                      <a:r>
                        <a:rPr lang="en-US" sz="2400" b="0">
                          <a:solidFill>
                            <a:srgbClr val="FFFFFF"/>
                          </a:solidFill>
                          <a:latin typeface="宋体" panose="02010600030101010101" pitchFamily="2" charset="-122"/>
                          <a:ea typeface="宋体" panose="02010600030101010101" pitchFamily="2" charset="-122"/>
                          <a:cs typeface="宋体" panose="02010600030101010101" pitchFamily="2" charset="-122"/>
                        </a:rPr>
                        <a:t>  可能导致的风险</a:t>
                      </a:r>
                      <a:endParaRPr lang="en-US" altLang="en-US" sz="24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9050">
                      <a:solidFill>
                        <a:srgbClr val="FFFFFF"/>
                      </a:solidFill>
                      <a:prstDash val="solid"/>
                    </a:lnL>
                    <a:lnR w="19050">
                      <a:solidFill>
                        <a:srgbClr val="FFFFFF"/>
                      </a:solidFill>
                      <a:prstDash val="solid"/>
                    </a:lnR>
                    <a:lnT>
                      <a:noFill/>
                    </a:lnT>
                    <a:lnB>
                      <a:noFill/>
                    </a:lnB>
                    <a:lnTlToBr>
                      <a:noFill/>
                    </a:lnTlToBr>
                    <a:lnBlToTr>
                      <a:noFill/>
                    </a:lnBlToTr>
                    <a:solidFill>
                      <a:srgbClr val="E34D4D"/>
                    </a:solidFill>
                  </a:tcPr>
                </a:tc>
                <a:tc>
                  <a:txBody>
                    <a:bodyPr/>
                    <a:p>
                      <a:pPr indent="0" algn="l">
                        <a:buNone/>
                      </a:pPr>
                      <a:r>
                        <a:rPr lang="en-US" sz="2400" b="0">
                          <a:solidFill>
                            <a:srgbClr val="FFFFFF"/>
                          </a:solidFill>
                          <a:latin typeface="Times New Roman" panose="02020603050405020304" charset="0"/>
                          <a:cs typeface="Times New Roman" panose="02020603050405020304" charset="0"/>
                        </a:rPr>
                        <a:t> </a:t>
                      </a:r>
                      <a:endParaRPr lang="en-US" altLang="en-US" sz="2400" b="0">
                        <a:solidFill>
                          <a:srgbClr val="FFFFFF"/>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w="19050">
                      <a:solidFill>
                        <a:srgbClr val="FFFFFF"/>
                      </a:solidFill>
                      <a:prstDash val="solid"/>
                    </a:lnL>
                    <a:lnR w="19050">
                      <a:solidFill>
                        <a:srgbClr val="FFFFFF"/>
                      </a:solidFill>
                      <a:prstDash val="solid"/>
                    </a:lnR>
                    <a:lnT>
                      <a:noFill/>
                    </a:lnT>
                    <a:lnB>
                      <a:noFill/>
                    </a:lnB>
                    <a:lnTlToBr>
                      <a:noFill/>
                    </a:lnTlToBr>
                    <a:lnBlToTr>
                      <a:noFill/>
                    </a:lnBlToTr>
                    <a:solidFill>
                      <a:srgbClr val="E34D4D"/>
                    </a:solidFill>
                  </a:tcPr>
                </a:tc>
                <a:tc>
                  <a:txBody>
                    <a:bodyPr/>
                    <a:p>
                      <a:pPr indent="0" algn="l">
                        <a:buNone/>
                      </a:pPr>
                      <a:r>
                        <a:rPr lang="en-US" sz="2400" b="0">
                          <a:solidFill>
                            <a:srgbClr val="FFFFFF"/>
                          </a:solidFill>
                          <a:latin typeface="Times New Roman" panose="02020603050405020304" charset="0"/>
                          <a:cs typeface="Times New Roman" panose="02020603050405020304" charset="0"/>
                        </a:rPr>
                        <a:t> </a:t>
                      </a:r>
                      <a:endParaRPr lang="en-US" altLang="en-US" sz="2400" b="0">
                        <a:solidFill>
                          <a:srgbClr val="FFFFFF"/>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E34D4D"/>
                    </a:solidFill>
                  </a:tcPr>
                </a:tc>
              </a:tr>
              <a:tr h="732790">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1</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a:noFill/>
                    </a:lnT>
                    <a:lnB w="6350">
                      <a:solidFill>
                        <a:srgbClr val="D9D9D9"/>
                      </a:solidFill>
                      <a:prstDash val="dash"/>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前期对产品的使用前景和项目范围没有和客户达成明确共识</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a:noFill/>
                    </a:lnT>
                    <a:lnB w="6350">
                      <a:solidFill>
                        <a:srgbClr val="D9D9D9"/>
                      </a:solidFill>
                      <a:prstDash val="dash"/>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产品开发方向发生错误，后果不可逆转</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a:noFill/>
                    </a:lnT>
                    <a:lnB w="6350">
                      <a:solidFill>
                        <a:srgbClr val="D9D9D9"/>
                      </a:solidFill>
                      <a:prstDash val="dash"/>
                    </a:lnB>
                    <a:lnTlToBr>
                      <a:noFill/>
                    </a:lnTlToBr>
                    <a:lnBlToTr>
                      <a:noFill/>
                    </a:lnBlToTr>
                    <a:solidFill>
                      <a:srgbClr val="FFFFFF"/>
                    </a:solidFill>
                  </a:tcPr>
                </a:tc>
                <a:tc rowSpan="5">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需求获取阶段</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a:noFill/>
                    </a:lnT>
                    <a:lnB w="6350">
                      <a:solidFill>
                        <a:srgbClr val="D9D9D9"/>
                      </a:solidFill>
                      <a:prstDash val="dash"/>
                    </a:lnB>
                    <a:lnTlToBr>
                      <a:noFill/>
                    </a:lnTlToBr>
                    <a:lnBlToTr>
                      <a:noFill/>
                    </a:lnBlToTr>
                    <a:solidFill>
                      <a:srgbClr val="FFFFFF"/>
                    </a:solidFill>
                  </a:tcPr>
                </a:tc>
                <a:tc rowSpan="14">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            需求开发</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a:noFill/>
                    </a:lnR>
                    <a:lnT>
                      <a:noFill/>
                    </a:lnT>
                    <a:lnB w="6350">
                      <a:solidFill>
                        <a:srgbClr val="D9D9D9"/>
                      </a:solidFill>
                      <a:prstDash val="dash"/>
                    </a:lnB>
                    <a:lnTlToBr>
                      <a:noFill/>
                    </a:lnTlToBr>
                    <a:lnBlToTr>
                      <a:noFill/>
                    </a:lnBlToTr>
                    <a:solidFill>
                      <a:srgbClr val="FFFFFF"/>
                    </a:solidFill>
                  </a:tcPr>
                </a:tc>
              </a:tr>
              <a:tr h="366395">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2</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需求开发阶段时间分配不合理</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无法按期完成任务</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cPr>
                    <a:lnL w="6350">
                      <a:solidFill>
                        <a:srgbClr val="D9D9D9"/>
                      </a:solidFill>
                      <a:prstDash val="dash"/>
                    </a:lnL>
                    <a:lnR w="6350">
                      <a:solidFill>
                        <a:srgbClr val="D9D9D9"/>
                      </a:solidFill>
                      <a:prstDash val="dash"/>
                    </a:lnR>
                  </a:tcPr>
                </a:tc>
                <a:tc vMerge="1">
                  <a:tcPr>
                    <a:lnL w="6350">
                      <a:solidFill>
                        <a:srgbClr val="D9D9D9"/>
                      </a:solidFill>
                      <a:prstDash val="dash"/>
                    </a:lnL>
                    <a:lnR>
                      <a:noFill/>
                    </a:lnR>
                  </a:tcPr>
                </a:tc>
              </a:tr>
              <a:tr h="365760">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3</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忽视了项目的隐含性需求</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产品未能达到客户满意</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cPr>
                    <a:lnL w="6350">
                      <a:solidFill>
                        <a:srgbClr val="D9D9D9"/>
                      </a:solidFill>
                      <a:prstDash val="dash"/>
                    </a:lnL>
                    <a:lnR w="6350">
                      <a:solidFill>
                        <a:srgbClr val="D9D9D9"/>
                      </a:solidFill>
                      <a:prstDash val="dash"/>
                    </a:lnR>
                  </a:tcPr>
                </a:tc>
                <a:tc vMerge="1">
                  <a:tcPr>
                    <a:lnL w="6350">
                      <a:solidFill>
                        <a:srgbClr val="D9D9D9"/>
                      </a:solidFill>
                      <a:prstDash val="dash"/>
                    </a:lnL>
                    <a:lnR>
                      <a:noFill/>
                    </a:lnR>
                  </a:tcPr>
                </a:tc>
              </a:tr>
              <a:tr h="366395">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4</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客户对产品需求意见不一致</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产品未能达到客户满意</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cPr>
                    <a:lnL w="6350">
                      <a:solidFill>
                        <a:srgbClr val="D9D9D9"/>
                      </a:solidFill>
                      <a:prstDash val="dash"/>
                    </a:lnL>
                    <a:lnR w="6350">
                      <a:solidFill>
                        <a:srgbClr val="D9D9D9"/>
                      </a:solidFill>
                      <a:prstDash val="dash"/>
                    </a:lnR>
                  </a:tcPr>
                </a:tc>
                <a:tc vMerge="1">
                  <a:tcPr>
                    <a:lnL w="6350">
                      <a:solidFill>
                        <a:srgbClr val="D9D9D9"/>
                      </a:solidFill>
                      <a:prstDash val="dash"/>
                    </a:lnL>
                    <a:lnR>
                      <a:noFill/>
                    </a:lnR>
                  </a:tcPr>
                </a:tc>
              </a:tr>
              <a:tr h="366395">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5</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没有对用户需求的优先级进行排列</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对客户使用的方便性大大降低</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cPr>
                    <a:lnL w="6350">
                      <a:solidFill>
                        <a:srgbClr val="D9D9D9"/>
                      </a:solidFill>
                      <a:prstDash val="dash"/>
                    </a:lnL>
                    <a:lnR w="6350">
                      <a:solidFill>
                        <a:srgbClr val="D9D9D9"/>
                      </a:solidFill>
                      <a:prstDash val="dash"/>
                    </a:lnR>
                    <a:lnB w="6350">
                      <a:solidFill>
                        <a:srgbClr val="D9D9D9"/>
                      </a:solidFill>
                      <a:prstDash val="dash"/>
                    </a:lnB>
                  </a:tcPr>
                </a:tc>
                <a:tc vMerge="1">
                  <a:tcPr>
                    <a:lnL w="6350">
                      <a:solidFill>
                        <a:srgbClr val="D9D9D9"/>
                      </a:solidFill>
                      <a:prstDash val="dash"/>
                    </a:lnL>
                    <a:lnR>
                      <a:noFill/>
                    </a:lnR>
                  </a:tcPr>
                </a:tc>
              </a:tr>
              <a:tr h="366395">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6</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未能弄清楚需要实现什么功能</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产品满足不了客户的需求</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rowSpan="4">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需求分析阶段</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cPr>
                    <a:lnL w="6350">
                      <a:solidFill>
                        <a:srgbClr val="D9D9D9"/>
                      </a:solidFill>
                      <a:prstDash val="dash"/>
                    </a:lnL>
                    <a:lnR>
                      <a:noFill/>
                    </a:lnR>
                  </a:tcPr>
                </a:tc>
              </a:tr>
              <a:tr h="459105">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7</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没有考虑软件的性能</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产品质量不高，容易崩溃</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cPr>
                    <a:lnL w="6350">
                      <a:solidFill>
                        <a:srgbClr val="D9D9D9"/>
                      </a:solidFill>
                      <a:prstDash val="dash"/>
                    </a:lnL>
                    <a:lnR w="6350">
                      <a:solidFill>
                        <a:srgbClr val="D9D9D9"/>
                      </a:solidFill>
                      <a:prstDash val="dash"/>
                    </a:lnR>
                  </a:tcPr>
                </a:tc>
                <a:tc vMerge="1">
                  <a:tcPr>
                    <a:lnL w="6350">
                      <a:solidFill>
                        <a:srgbClr val="D9D9D9"/>
                      </a:solidFill>
                      <a:prstDash val="dash"/>
                    </a:lnL>
                    <a:lnR>
                      <a:noFill/>
                    </a:lnR>
                  </a:tcPr>
                </a:tc>
              </a:tr>
              <a:tr h="469265">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8</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没有考虑软件的响应时间</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响应时间过长，浪费客户的时间，效率低</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cPr>
                    <a:lnL w="6350">
                      <a:solidFill>
                        <a:srgbClr val="D9D9D9"/>
                      </a:solidFill>
                      <a:prstDash val="dash"/>
                    </a:lnL>
                    <a:lnR w="6350">
                      <a:solidFill>
                        <a:srgbClr val="D9D9D9"/>
                      </a:solidFill>
                      <a:prstDash val="dash"/>
                    </a:lnR>
                  </a:tcPr>
                </a:tc>
                <a:tc vMerge="1">
                  <a:tcPr>
                    <a:lnL w="6350">
                      <a:solidFill>
                        <a:srgbClr val="D9D9D9"/>
                      </a:solidFill>
                      <a:prstDash val="dash"/>
                    </a:lnL>
                    <a:lnR>
                      <a:noFill/>
                    </a:lnR>
                  </a:tcPr>
                </a:tc>
              </a:tr>
              <a:tr h="457835">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9</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未能准确的理解客户的需求</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设计的产品与客户预期不符合</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cPr>
                    <a:lnL w="6350">
                      <a:solidFill>
                        <a:srgbClr val="D9D9D9"/>
                      </a:solidFill>
                      <a:prstDash val="dash"/>
                    </a:lnL>
                    <a:lnR w="6350">
                      <a:solidFill>
                        <a:srgbClr val="D9D9D9"/>
                      </a:solidFill>
                      <a:prstDash val="dash"/>
                    </a:lnR>
                    <a:lnB w="6350">
                      <a:solidFill>
                        <a:srgbClr val="D9D9D9"/>
                      </a:solidFill>
                      <a:prstDash val="dash"/>
                    </a:lnB>
                  </a:tcPr>
                </a:tc>
                <a:tc vMerge="1">
                  <a:tcPr>
                    <a:lnL w="6350">
                      <a:solidFill>
                        <a:srgbClr val="D9D9D9"/>
                      </a:solidFill>
                      <a:prstDash val="dash"/>
                    </a:lnL>
                    <a:lnR>
                      <a:noFill/>
                    </a:lnR>
                  </a:tcPr>
                </a:tc>
              </a:tr>
              <a:tr h="366395">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10</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格式不正确</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说明书不严谨，有漏洞</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rowSpan="3">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编写需求规格说明书</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cPr>
                    <a:lnL w="6350">
                      <a:solidFill>
                        <a:srgbClr val="D9D9D9"/>
                      </a:solidFill>
                      <a:prstDash val="dash"/>
                    </a:lnL>
                    <a:lnR>
                      <a:noFill/>
                    </a:lnR>
                  </a:tcPr>
                </a:tc>
              </a:tr>
              <a:tr h="366395">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11</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需求理解引发的风险</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产品与客户预期不符</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cPr>
                    <a:lnL w="6350">
                      <a:solidFill>
                        <a:srgbClr val="D9D9D9"/>
                      </a:solidFill>
                      <a:prstDash val="dash"/>
                    </a:lnL>
                    <a:lnR w="6350">
                      <a:solidFill>
                        <a:srgbClr val="D9D9D9"/>
                      </a:solidFill>
                      <a:prstDash val="dash"/>
                    </a:lnR>
                  </a:tcPr>
                </a:tc>
                <a:tc vMerge="1">
                  <a:tcPr>
                    <a:lnL w="6350">
                      <a:solidFill>
                        <a:srgbClr val="D9D9D9"/>
                      </a:solidFill>
                      <a:prstDash val="dash"/>
                    </a:lnL>
                    <a:lnR>
                      <a:noFill/>
                    </a:lnR>
                  </a:tcPr>
                </a:tc>
              </a:tr>
              <a:tr h="366395">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12</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具有二义性术语</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对说明书有自己的想法</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cPr>
                    <a:lnL w="6350">
                      <a:solidFill>
                        <a:srgbClr val="D9D9D9"/>
                      </a:solidFill>
                      <a:prstDash val="dash"/>
                    </a:lnL>
                    <a:lnR w="6350">
                      <a:solidFill>
                        <a:srgbClr val="D9D9D9"/>
                      </a:solidFill>
                      <a:prstDash val="dash"/>
                    </a:lnR>
                    <a:lnB w="6350">
                      <a:solidFill>
                        <a:srgbClr val="D9D9D9"/>
                      </a:solidFill>
                      <a:prstDash val="dash"/>
                    </a:lnB>
                  </a:tcPr>
                </a:tc>
                <a:tc vMerge="1">
                  <a:tcPr>
                    <a:lnL w="6350">
                      <a:solidFill>
                        <a:srgbClr val="D9D9D9"/>
                      </a:solidFill>
                      <a:prstDash val="dash"/>
                    </a:lnL>
                    <a:lnR>
                      <a:noFill/>
                    </a:lnR>
                  </a:tcPr>
                </a:tc>
              </a:tr>
              <a:tr h="365760">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14</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未对需求规格说明书进行审核</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产品的完整性准确性无法保证</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rowSpan="2">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需求规格审核阶段</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cPr>
                    <a:lnL w="6350">
                      <a:solidFill>
                        <a:srgbClr val="D9D9D9"/>
                      </a:solidFill>
                      <a:prstDash val="dash"/>
                    </a:lnL>
                    <a:lnR>
                      <a:noFill/>
                    </a:lnR>
                  </a:tcPr>
                </a:tc>
              </a:tr>
              <a:tr h="705485">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15</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未对用户手册进行审核</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与客户用户手册理解没达到一致</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cPr>
                    <a:lnL w="6350">
                      <a:solidFill>
                        <a:srgbClr val="D9D9D9"/>
                      </a:solidFill>
                      <a:prstDash val="dash"/>
                    </a:lnL>
                    <a:lnR w="6350">
                      <a:solidFill>
                        <a:srgbClr val="D9D9D9"/>
                      </a:solidFill>
                      <a:prstDash val="dash"/>
                    </a:lnR>
                    <a:lnB w="6350">
                      <a:solidFill>
                        <a:srgbClr val="D9D9D9"/>
                      </a:solidFill>
                      <a:prstDash val="dash"/>
                    </a:lnB>
                  </a:tcPr>
                </a:tc>
                <a:tc vMerge="1">
                  <a:tcPr>
                    <a:lnL w="6350">
                      <a:solidFill>
                        <a:srgbClr val="D9D9D9"/>
                      </a:solidFill>
                      <a:prstDash val="dash"/>
                    </a:lnL>
                    <a:lnR>
                      <a:noFill/>
                    </a:lnR>
                    <a:lnB w="6350">
                      <a:solidFill>
                        <a:srgbClr val="D9D9D9"/>
                      </a:solidFill>
                      <a:prstDash val="dash"/>
                    </a:lnB>
                  </a:tcPr>
                </a:tc>
              </a:tr>
              <a:tr h="468630">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16</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没有推迟未来可能要发生变化的需求的实现</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需要修改产品，造成资源浪费</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rowSpan="3">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 需求管理</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19050">
                      <a:solidFill>
                        <a:srgbClr val="E34D4D"/>
                      </a:solidFill>
                      <a:prstDash val="solid"/>
                    </a:lnB>
                    <a:lnTlToBr>
                      <a:noFill/>
                    </a:lnTlToBr>
                    <a:lnBlToTr>
                      <a:noFill/>
                    </a:lnBlToTr>
                    <a:solidFill>
                      <a:srgbClr val="FFFFFF"/>
                    </a:solidFill>
                  </a:tcPr>
                </a:tc>
                <a:tc rowSpan="3">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  需求管理</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a:noFill/>
                    </a:lnR>
                    <a:lnT w="6350">
                      <a:solidFill>
                        <a:srgbClr val="D9D9D9"/>
                      </a:solidFill>
                      <a:prstDash val="dash"/>
                    </a:lnT>
                    <a:lnB w="19050">
                      <a:solidFill>
                        <a:srgbClr val="E34D4D"/>
                      </a:solidFill>
                      <a:prstDash val="solid"/>
                    </a:lnB>
                    <a:lnTlToBr>
                      <a:noFill/>
                    </a:lnTlToBr>
                    <a:lnBlToTr>
                      <a:noFill/>
                    </a:lnBlToTr>
                    <a:solidFill>
                      <a:srgbClr val="FFFFFF"/>
                    </a:solidFill>
                  </a:tcPr>
                </a:tc>
              </a:tr>
              <a:tr h="469265">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17</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没有使用需求跟踪矩阵</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在设计构造测试期间可能会遗漏需求</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cPr>
                    <a:lnL w="6350">
                      <a:solidFill>
                        <a:srgbClr val="D9D9D9"/>
                      </a:solidFill>
                      <a:prstDash val="dash"/>
                    </a:lnL>
                    <a:lnR w="6350">
                      <a:solidFill>
                        <a:srgbClr val="D9D9D9"/>
                      </a:solidFill>
                      <a:prstDash val="dash"/>
                    </a:lnR>
                  </a:tcPr>
                </a:tc>
                <a:tc vMerge="1">
                  <a:tcPr>
                    <a:lnL w="6350">
                      <a:solidFill>
                        <a:srgbClr val="D9D9D9"/>
                      </a:solidFill>
                      <a:prstDash val="dash"/>
                    </a:lnL>
                    <a:lnR>
                      <a:noFill/>
                    </a:lnR>
                  </a:tcPr>
                </a:tc>
              </a:tr>
              <a:tr h="366395">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18</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19050">
                      <a:solidFill>
                        <a:srgbClr val="E34D4D"/>
                      </a:solidFill>
                      <a:prstDash val="solid"/>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需求变更</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19050">
                      <a:solidFill>
                        <a:srgbClr val="E34D4D"/>
                      </a:solidFill>
                      <a:prstDash val="solid"/>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需要重新设计需求</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19050">
                      <a:solidFill>
                        <a:srgbClr val="E34D4D"/>
                      </a:solidFill>
                      <a:prstDash val="solid"/>
                    </a:lnB>
                    <a:lnTlToBr>
                      <a:noFill/>
                    </a:lnTlToBr>
                    <a:lnBlToTr>
                      <a:noFill/>
                    </a:lnBlToTr>
                    <a:solidFill>
                      <a:srgbClr val="FFFFFF"/>
                    </a:solidFill>
                  </a:tcPr>
                </a:tc>
                <a:tc vMerge="1">
                  <a:tcPr>
                    <a:lnL w="6350">
                      <a:solidFill>
                        <a:srgbClr val="D9D9D9"/>
                      </a:solidFill>
                      <a:prstDash val="dash"/>
                    </a:lnL>
                    <a:lnR w="6350">
                      <a:solidFill>
                        <a:srgbClr val="D9D9D9"/>
                      </a:solidFill>
                      <a:prstDash val="dash"/>
                    </a:lnR>
                    <a:lnB w="19050">
                      <a:solidFill>
                        <a:srgbClr val="E34D4D"/>
                      </a:solidFill>
                      <a:prstDash val="solid"/>
                    </a:lnB>
                  </a:tcPr>
                </a:tc>
                <a:tc vMerge="1">
                  <a:tcPr>
                    <a:lnL w="6350">
                      <a:solidFill>
                        <a:srgbClr val="D9D9D9"/>
                      </a:solidFill>
                      <a:prstDash val="dash"/>
                    </a:lnL>
                    <a:lnR>
                      <a:noFill/>
                    </a:lnR>
                    <a:lnB w="19050">
                      <a:solidFill>
                        <a:srgbClr val="E34D4D"/>
                      </a:solidFill>
                      <a:prstDash val="solid"/>
                    </a:lnB>
                  </a:tcPr>
                </a:tc>
              </a:tr>
            </a:tbl>
          </a:graphicData>
        </a:graphic>
      </p:graphicFrame>
      <p:sp>
        <p:nvSpPr>
          <p:cNvPr id="5" name="object 18"/>
          <p:cNvSpPr txBox="1"/>
          <p:nvPr/>
        </p:nvSpPr>
        <p:spPr>
          <a:xfrm>
            <a:off x="13582650" y="9321800"/>
            <a:ext cx="8564563" cy="1076325"/>
          </a:xfrm>
          <a:prstGeom prst="rect">
            <a:avLst/>
          </a:prstGeom>
        </p:spPr>
        <p:txBody>
          <a:bodyPr lIns="0" tIns="201930" rIns="0" bIns="0">
            <a:spAutoFit/>
          </a:bodyPr>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11</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风险管理计划</a:t>
            </a:r>
            <a:endParaRPr kumimoji="0" 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endPar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264775" y="3"/>
            <a:ext cx="8039100" cy="10287000"/>
          </a:xfrm>
          <a:custGeom>
            <a:avLst/>
            <a:gdLst/>
            <a:ahLst/>
            <a:cxnLst/>
            <a:rect l="l" t="t" r="r" b="b"/>
            <a:pathLst>
              <a:path w="8039100" h="10287000">
                <a:moveTo>
                  <a:pt x="8039099" y="10286999"/>
                </a:moveTo>
                <a:lnTo>
                  <a:pt x="0" y="10286999"/>
                </a:lnTo>
                <a:lnTo>
                  <a:pt x="0" y="0"/>
                </a:lnTo>
                <a:lnTo>
                  <a:pt x="8039099" y="0"/>
                </a:lnTo>
                <a:lnTo>
                  <a:pt x="8039099" y="10286999"/>
                </a:lnTo>
                <a:close/>
              </a:path>
            </a:pathLst>
          </a:custGeom>
          <a:solidFill>
            <a:srgbClr val="F2F2F2"/>
          </a:solidFill>
        </p:spPr>
        <p:txBody>
          <a:bodyPr wrap="square" lIns="0" tIns="0" rIns="0" bIns="0" rtlCol="0"/>
          <a:lstStyle/>
          <a:p/>
        </p:txBody>
      </p:sp>
      <p:sp>
        <p:nvSpPr>
          <p:cNvPr id="14" name="object 4"/>
          <p:cNvSpPr/>
          <p:nvPr/>
        </p:nvSpPr>
        <p:spPr>
          <a:xfrm>
            <a:off x="16097250" y="0"/>
            <a:ext cx="106363" cy="22225"/>
          </a:xfrm>
          <a:custGeom>
            <a:avLst/>
            <a:gdLst/>
            <a:ahLst/>
            <a:cxnLst>
              <a:cxn ang="0">
                <a:pos x="46974" y="21853"/>
              </a:cxn>
              <a:cxn ang="0">
                <a:pos x="21064" y="13629"/>
              </a:cxn>
              <a:cxn ang="0">
                <a:pos x="2603" y="1915"/>
              </a:cxn>
              <a:cxn ang="0">
                <a:pos x="0" y="0"/>
              </a:cxn>
              <a:cxn ang="0">
                <a:pos x="105924" y="0"/>
              </a:cxn>
              <a:cxn ang="0">
                <a:pos x="98663" y="9082"/>
              </a:cxn>
              <a:cxn ang="0">
                <a:pos x="74670" y="19923"/>
              </a:cxn>
              <a:cxn ang="0">
                <a:pos x="46974" y="21853"/>
              </a:cxn>
            </a:cxnLst>
            <a:rect l="0" t="0" r="0" b="0"/>
            <a:pathLst>
              <a:path w="106680" h="22860">
                <a:moveTo>
                  <a:pt x="47114" y="22477"/>
                </a:moveTo>
                <a:lnTo>
                  <a:pt x="21127" y="14018"/>
                </a:lnTo>
                <a:lnTo>
                  <a:pt x="2611" y="1970"/>
                </a:lnTo>
                <a:lnTo>
                  <a:pt x="0" y="0"/>
                </a:lnTo>
                <a:lnTo>
                  <a:pt x="106240" y="0"/>
                </a:lnTo>
                <a:lnTo>
                  <a:pt x="98957" y="9341"/>
                </a:lnTo>
                <a:lnTo>
                  <a:pt x="74893" y="20492"/>
                </a:lnTo>
                <a:lnTo>
                  <a:pt x="47114" y="22477"/>
                </a:lnTo>
                <a:close/>
              </a:path>
            </a:pathLst>
          </a:custGeom>
          <a:solidFill>
            <a:srgbClr val="FFDE62"/>
          </a:solidFill>
          <a:ln w="9525">
            <a:noFill/>
          </a:ln>
        </p:spPr>
        <p:txBody>
          <a:bodyPr/>
          <a:lstStyle/>
          <a:p>
            <a:endParaRPr lang="zh-CN" altLang="en-US"/>
          </a:p>
        </p:txBody>
      </p:sp>
      <p:sp>
        <p:nvSpPr>
          <p:cNvPr id="21" name="object 18"/>
          <p:cNvSpPr txBox="1"/>
          <p:nvPr/>
        </p:nvSpPr>
        <p:spPr>
          <a:xfrm>
            <a:off x="376238" y="107950"/>
            <a:ext cx="6929437" cy="1432560"/>
          </a:xfrm>
          <a:prstGeom prst="rect">
            <a:avLst/>
          </a:prstGeom>
        </p:spPr>
        <p:txBody>
          <a:bodyPr vert="horz" wrap="square" lIns="0" tIns="201930" rIns="0" bIns="0" anchor="t">
            <a:spAutoFit/>
          </a:bodyPr>
          <a:lstStyle>
            <a:lvl1pPr>
              <a:defRPr sz="6400" b="0" i="0">
                <a:solidFill>
                  <a:srgbClr val="242423"/>
                </a:solidFill>
                <a:latin typeface="Lucida Sans Unicode" panose="020B0602030504020204"/>
                <a:ea typeface="+mj-ea"/>
                <a:cs typeface="Lucida Sans Unicode" panose="020B0602030504020204"/>
              </a:defRPr>
            </a:lvl1pPr>
          </a:lstStyle>
          <a:p>
            <a:pPr marL="12700">
              <a:spcBef>
                <a:spcPts val="575"/>
              </a:spcBef>
            </a:pPr>
            <a:r>
              <a:rPr lang="zh-CN" altLang="zh-CN" sz="6000" kern="0" dirty="0" smtClean="0">
                <a:latin typeface="方正粗黑宋简体" panose="02000000000000000000" pitchFamily="2" charset="-122"/>
                <a:ea typeface="方正粗黑宋简体" panose="02000000000000000000" pitchFamily="2" charset="-122"/>
                <a:cs typeface="+mj-cs"/>
              </a:rPr>
              <a:t>风险控制</a:t>
            </a:r>
            <a:br>
              <a:rPr lang="zh-CN" altLang="zh-CN" sz="6000" kern="0" dirty="0" smtClean="0">
                <a:latin typeface="方正粗黑宋简体" panose="02000000000000000000" pitchFamily="2" charset="-122"/>
                <a:ea typeface="方正粗黑宋简体" panose="02000000000000000000" pitchFamily="2" charset="-122"/>
                <a:cs typeface="+mj-cs"/>
              </a:rPr>
            </a:br>
            <a:endParaRPr lang="zh-CN" altLang="zh-CN" sz="2000" kern="0" dirty="0">
              <a:solidFill>
                <a:schemeClr val="tx2">
                  <a:lumMod val="60000"/>
                  <a:lumOff val="40000"/>
                </a:schemeClr>
              </a:solidFill>
              <a:latin typeface="方正粗黑宋简体" panose="02000000000000000000" pitchFamily="2" charset="-122"/>
              <a:ea typeface="方正粗黑宋简体" panose="02000000000000000000" pitchFamily="2" charset="-122"/>
              <a:cs typeface="+mj-cs"/>
            </a:endParaRPr>
          </a:p>
        </p:txBody>
      </p:sp>
      <p:sp>
        <p:nvSpPr>
          <p:cNvPr id="24" name="文本框 2"/>
          <p:cNvSpPr txBox="1"/>
          <p:nvPr/>
        </p:nvSpPr>
        <p:spPr>
          <a:xfrm>
            <a:off x="3813175" y="500864"/>
            <a:ext cx="3027680" cy="521970"/>
          </a:xfrm>
          <a:prstGeom prst="rect">
            <a:avLst/>
          </a:prstGeom>
          <a:noFill/>
          <a:ln w="9525">
            <a:noFill/>
          </a:ln>
        </p:spPr>
        <p:txBody>
          <a:bodyPr wrap="none" anchor="t">
            <a:spAutoFit/>
          </a:bodyPr>
          <a:lstStyle/>
          <a:p>
            <a:pPr>
              <a:spcBef>
                <a:spcPts val="575"/>
              </a:spcBef>
            </a:pPr>
            <a:r>
              <a:rPr lang="zh-CN" altLang="zh-CN" sz="2800" dirty="0">
                <a:solidFill>
                  <a:schemeClr val="tx2">
                    <a:lumMod val="60000"/>
                    <a:lumOff val="40000"/>
                  </a:schemeClr>
                </a:solidFill>
                <a:latin typeface="方正粗黑宋简体" panose="02000000000000000000" pitchFamily="2" charset="-122"/>
                <a:ea typeface="方正粗黑宋简体" panose="02000000000000000000" pitchFamily="2" charset="-122"/>
                <a:sym typeface="宋体" panose="02010600030101010101" pitchFamily="2" charset="-122"/>
              </a:rPr>
              <a:t>需求阶段风险控制</a:t>
            </a:r>
            <a:endParaRPr lang="zh-CN" altLang="zh-CN" sz="2800" dirty="0">
              <a:solidFill>
                <a:schemeClr val="tx2">
                  <a:lumMod val="60000"/>
                  <a:lumOff val="40000"/>
                </a:schemeClr>
              </a:solidFill>
              <a:latin typeface="方正粗黑宋简体" panose="02000000000000000000" pitchFamily="2" charset="-122"/>
              <a:ea typeface="方正粗黑宋简体" panose="02000000000000000000" pitchFamily="2" charset="-122"/>
              <a:sym typeface="宋体" panose="02010600030101010101" pitchFamily="2" charset="-122"/>
            </a:endParaRPr>
          </a:p>
        </p:txBody>
      </p:sp>
      <p:pic>
        <p:nvPicPr>
          <p:cNvPr id="28" name="图片 2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
        <p:nvSpPr>
          <p:cNvPr id="5" name="object 18"/>
          <p:cNvSpPr txBox="1"/>
          <p:nvPr/>
        </p:nvSpPr>
        <p:spPr>
          <a:xfrm>
            <a:off x="13582650" y="9321800"/>
            <a:ext cx="8564563" cy="1076325"/>
          </a:xfrm>
          <a:prstGeom prst="rect">
            <a:avLst/>
          </a:prstGeom>
        </p:spPr>
        <p:txBody>
          <a:bodyPr lIns="0" tIns="201930" rIns="0" bIns="0">
            <a:spAutoFit/>
          </a:bodyPr>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11</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风险管理计划</a:t>
            </a:r>
            <a:endParaRPr kumimoji="0" 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endPar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graphicFrame>
        <p:nvGraphicFramePr>
          <p:cNvPr id="6" name="表格 5"/>
          <p:cNvGraphicFramePr/>
          <p:nvPr>
            <p:custDataLst>
              <p:tags r:id="rId2"/>
            </p:custDataLst>
          </p:nvPr>
        </p:nvGraphicFramePr>
        <p:xfrm>
          <a:off x="376555" y="1360615"/>
          <a:ext cx="15789910" cy="7973060"/>
        </p:xfrm>
        <a:graphic>
          <a:graphicData uri="http://schemas.openxmlformats.org/drawingml/2006/table">
            <a:tbl>
              <a:tblPr firstRow="1" bandRow="1">
                <a:tableStyleId>{5940675A-B579-460E-94D1-54222C63F5DA}</a:tableStyleId>
              </a:tblPr>
              <a:tblGrid>
                <a:gridCol w="770255"/>
                <a:gridCol w="11131550"/>
                <a:gridCol w="1252855"/>
                <a:gridCol w="1063625"/>
                <a:gridCol w="1571625"/>
              </a:tblGrid>
              <a:tr h="675640">
                <a:tc>
                  <a:txBody>
                    <a:bodyPr/>
                    <a:p>
                      <a:pPr indent="0" algn="l">
                        <a:buNone/>
                      </a:pPr>
                      <a:r>
                        <a:rPr 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rPr>
                        <a:t>风险编号</a:t>
                      </a:r>
                      <a:endParaRPr lang="en-US" alt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404040"/>
                    </a:solidFill>
                  </a:tcPr>
                </a:tc>
                <a:tc>
                  <a:txBody>
                    <a:bodyPr/>
                    <a:p>
                      <a:pPr indent="0" algn="l">
                        <a:buNone/>
                      </a:pPr>
                      <a:r>
                        <a:rPr 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rPr>
                        <a:t>控制措施</a:t>
                      </a:r>
                      <a:endParaRPr lang="en-US" alt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a:solidFill>
                        <a:srgbClr val="FFFFFF"/>
                      </a:solidFill>
                      <a:prstDash val="solid"/>
                    </a:lnL>
                    <a:lnR w="19050">
                      <a:solidFill>
                        <a:srgbClr val="FFFFFF"/>
                      </a:solidFill>
                      <a:prstDash val="solid"/>
                    </a:lnR>
                    <a:lnT>
                      <a:noFill/>
                    </a:lnT>
                    <a:lnB>
                      <a:noFill/>
                    </a:lnB>
                    <a:lnTlToBr>
                      <a:noFill/>
                    </a:lnTlToBr>
                    <a:lnBlToTr>
                      <a:noFill/>
                    </a:lnBlToTr>
                    <a:solidFill>
                      <a:srgbClr val="E34D4D"/>
                    </a:solidFill>
                  </a:tcPr>
                </a:tc>
                <a:tc>
                  <a:txBody>
                    <a:bodyPr/>
                    <a:p>
                      <a:pPr indent="0" algn="l">
                        <a:buNone/>
                      </a:pPr>
                      <a:r>
                        <a:rPr 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rPr>
                        <a:t>风险负责人</a:t>
                      </a:r>
                      <a:endParaRPr lang="en-US" alt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a:solidFill>
                        <a:srgbClr val="FFFFFF"/>
                      </a:solidFill>
                      <a:prstDash val="solid"/>
                    </a:lnL>
                    <a:lnR w="19050">
                      <a:solidFill>
                        <a:srgbClr val="FFFFFF"/>
                      </a:solidFill>
                      <a:prstDash val="solid"/>
                    </a:lnR>
                    <a:lnT>
                      <a:noFill/>
                    </a:lnT>
                    <a:lnB>
                      <a:noFill/>
                    </a:lnB>
                    <a:lnTlToBr>
                      <a:noFill/>
                    </a:lnTlToBr>
                    <a:lnBlToTr>
                      <a:noFill/>
                    </a:lnBlToTr>
                    <a:solidFill>
                      <a:srgbClr val="E34D4D"/>
                    </a:solidFill>
                  </a:tcPr>
                </a:tc>
                <a:tc>
                  <a:txBody>
                    <a:bodyPr/>
                    <a:p>
                      <a:pPr indent="0" algn="l">
                        <a:buNone/>
                      </a:pPr>
                      <a:r>
                        <a:rPr 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rPr>
                        <a:t>备注</a:t>
                      </a:r>
                      <a:endParaRPr lang="en-US" alt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a:solidFill>
                        <a:srgbClr val="FFFFFF"/>
                      </a:solidFill>
                      <a:prstDash val="solid"/>
                    </a:lnL>
                    <a:lnR w="19050">
                      <a:solidFill>
                        <a:srgbClr val="FFFFFF"/>
                      </a:solidFill>
                      <a:prstDash val="solid"/>
                    </a:lnR>
                    <a:lnT>
                      <a:noFill/>
                    </a:lnT>
                    <a:lnB>
                      <a:noFill/>
                    </a:lnB>
                    <a:lnTlToBr>
                      <a:noFill/>
                    </a:lnTlToBr>
                    <a:lnBlToTr>
                      <a:noFill/>
                    </a:lnBlToTr>
                    <a:solidFill>
                      <a:srgbClr val="E34D4D"/>
                    </a:solidFill>
                  </a:tcPr>
                </a:tc>
                <a:tc>
                  <a:txBody>
                    <a:bodyPr/>
                    <a:p>
                      <a:pPr indent="0" algn="l">
                        <a:buNone/>
                      </a:pPr>
                      <a:r>
                        <a:rPr 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rPr>
                        <a:t> </a:t>
                      </a:r>
                      <a:endParaRPr lang="en-US" alt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E34D4D"/>
                    </a:solidFill>
                  </a:tcPr>
                </a:tc>
              </a:tr>
              <a:tr h="638810">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1</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a:noFill/>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在项目早期和客户深度沟通，编写产品前景和范围文档， 并将它作为添加新需求和修改现有需求的指导性文件</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6350">
                      <a:solidFill>
                        <a:srgbClr val="D9D9D9"/>
                      </a:solidFill>
                      <a:prstDash val="dash"/>
                    </a:lnL>
                    <a:lnR w="6350">
                      <a:solidFill>
                        <a:srgbClr val="D9D9D9"/>
                      </a:solidFill>
                      <a:prstDash val="dash"/>
                    </a:lnR>
                    <a:lnT>
                      <a:noFill/>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潘仲菁</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a:noFill/>
                    </a:lnT>
                    <a:lnB w="6350">
                      <a:solidFill>
                        <a:srgbClr val="D9D9D9"/>
                      </a:solidFill>
                      <a:prstDash val="dash"/>
                    </a:lnB>
                    <a:lnTlToBr>
                      <a:noFill/>
                    </a:lnTlToBr>
                    <a:lnBlToTr>
                      <a:noFill/>
                    </a:lnBlToTr>
                    <a:solidFill>
                      <a:srgbClr val="FFFFFF"/>
                    </a:solidFill>
                  </a:tcPr>
                </a:tc>
                <a:tc rowSpan="5">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    需求获取阶段</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6350">
                      <a:solidFill>
                        <a:srgbClr val="D9D9D9"/>
                      </a:solidFill>
                      <a:prstDash val="dash"/>
                    </a:lnL>
                    <a:lnR w="6350">
                      <a:solidFill>
                        <a:srgbClr val="D9D9D9"/>
                      </a:solidFill>
                      <a:prstDash val="dash"/>
                    </a:lnR>
                    <a:lnT>
                      <a:noFill/>
                    </a:lnT>
                    <a:lnB w="6350">
                      <a:solidFill>
                        <a:srgbClr val="D9D9D9"/>
                      </a:solidFill>
                      <a:prstDash val="dash"/>
                    </a:lnB>
                    <a:lnTlToBr>
                      <a:noFill/>
                    </a:lnTlToBr>
                    <a:lnBlToTr>
                      <a:noFill/>
                    </a:lnBlToTr>
                    <a:solidFill>
                      <a:srgbClr val="FFFFFF"/>
                    </a:solidFill>
                  </a:tcPr>
                </a:tc>
                <a:tc rowSpan="15">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                需求开发</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6350">
                      <a:solidFill>
                        <a:srgbClr val="D9D9D9"/>
                      </a:solidFill>
                      <a:prstDash val="dash"/>
                    </a:lnL>
                    <a:lnR>
                      <a:noFill/>
                    </a:lnR>
                    <a:lnT>
                      <a:noFill/>
                    </a:lnT>
                    <a:lnB w="6350">
                      <a:solidFill>
                        <a:srgbClr val="D9D9D9"/>
                      </a:solidFill>
                      <a:prstDash val="dash"/>
                    </a:lnB>
                    <a:lnTlToBr>
                      <a:noFill/>
                    </a:lnTlToBr>
                    <a:lnBlToTr>
                      <a:noFill/>
                    </a:lnBlToTr>
                    <a:solidFill>
                      <a:srgbClr val="FFFFFF"/>
                    </a:solidFill>
                  </a:tcPr>
                </a:tc>
              </a:tr>
              <a:tr h="437515">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2</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合理安排需求开发所需的时间，其工作量应控制在占项目总工作量的15%左右。</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潘仲菁</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cPr>
                    <a:lnL w="6350">
                      <a:solidFill>
                        <a:srgbClr val="D9D9D9"/>
                      </a:solidFill>
                      <a:prstDash val="dash"/>
                    </a:lnL>
                    <a:lnR w="6350">
                      <a:solidFill>
                        <a:srgbClr val="D9D9D9"/>
                      </a:solidFill>
                      <a:prstDash val="dash"/>
                    </a:lnR>
                  </a:tcPr>
                </a:tc>
                <a:tc vMerge="1">
                  <a:tcPr>
                    <a:lnL w="6350">
                      <a:solidFill>
                        <a:srgbClr val="D9D9D9"/>
                      </a:solidFill>
                      <a:prstDash val="dash"/>
                    </a:lnL>
                    <a:lnR>
                      <a:noFill/>
                    </a:lnR>
                  </a:tcPr>
                </a:tc>
              </a:tr>
              <a:tr h="438785">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3</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确定主要客户，保证有足够的客户代表的积极参与， 并由权威性的客户人员对需求作出权威性的说明</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施芳怡</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cPr>
                    <a:lnL w="6350">
                      <a:solidFill>
                        <a:srgbClr val="D9D9D9"/>
                      </a:solidFill>
                      <a:prstDash val="dash"/>
                    </a:lnL>
                    <a:lnR w="6350">
                      <a:solidFill>
                        <a:srgbClr val="D9D9D9"/>
                      </a:solidFill>
                      <a:prstDash val="dash"/>
                    </a:lnR>
                  </a:tcPr>
                </a:tc>
                <a:tc vMerge="1">
                  <a:tcPr>
                    <a:lnL w="6350">
                      <a:solidFill>
                        <a:srgbClr val="D9D9D9"/>
                      </a:solidFill>
                      <a:prstDash val="dash"/>
                    </a:lnL>
                    <a:lnR>
                      <a:noFill/>
                    </a:lnR>
                  </a:tcPr>
                </a:tc>
              </a:tr>
              <a:tr h="438150">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4</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尽量识别客户可能做出的任何假设。 提出能够自由回答的问题来鼓励客户分享更多的想法、期望。</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杨庆贤</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cPr>
                    <a:lnL w="6350">
                      <a:solidFill>
                        <a:srgbClr val="D9D9D9"/>
                      </a:solidFill>
                      <a:prstDash val="dash"/>
                    </a:lnL>
                    <a:lnR w="6350">
                      <a:solidFill>
                        <a:srgbClr val="D9D9D9"/>
                      </a:solidFill>
                      <a:prstDash val="dash"/>
                    </a:lnR>
                  </a:tcPr>
                </a:tc>
                <a:tc vMerge="1">
                  <a:tcPr>
                    <a:lnL w="6350">
                      <a:solidFill>
                        <a:srgbClr val="D9D9D9"/>
                      </a:solidFill>
                      <a:prstDash val="dash"/>
                    </a:lnL>
                    <a:lnR>
                      <a:noFill/>
                    </a:lnR>
                  </a:tcPr>
                </a:tc>
              </a:tr>
              <a:tr h="438150">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5</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提炼出隐藏在客户提出解决方案背后的真正意图</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周文涛</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cPr>
                    <a:lnL w="6350">
                      <a:solidFill>
                        <a:srgbClr val="D9D9D9"/>
                      </a:solidFill>
                      <a:prstDash val="dash"/>
                    </a:lnL>
                    <a:lnR w="6350">
                      <a:solidFill>
                        <a:srgbClr val="D9D9D9"/>
                      </a:solidFill>
                      <a:prstDash val="dash"/>
                    </a:lnR>
                    <a:lnB w="6350">
                      <a:solidFill>
                        <a:srgbClr val="D9D9D9"/>
                      </a:solidFill>
                      <a:prstDash val="dash"/>
                    </a:lnB>
                  </a:tcPr>
                </a:tc>
                <a:tc vMerge="1">
                  <a:tcPr>
                    <a:lnL w="6350">
                      <a:solidFill>
                        <a:srgbClr val="D9D9D9"/>
                      </a:solidFill>
                      <a:prstDash val="dash"/>
                    </a:lnL>
                    <a:lnR>
                      <a:noFill/>
                    </a:lnR>
                  </a:tcPr>
                </a:tc>
              </a:tr>
              <a:tr h="438785">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6</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确保每个功能需求、特征、用例都设置了优先级，并在迭代中实现</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余张龙</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rowSpan="4">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 需求分析阶段</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cPr>
                    <a:lnL w="6350">
                      <a:solidFill>
                        <a:srgbClr val="D9D9D9"/>
                      </a:solidFill>
                      <a:prstDash val="dash"/>
                    </a:lnL>
                    <a:lnR>
                      <a:noFill/>
                    </a:lnR>
                  </a:tcPr>
                </a:tc>
              </a:tr>
              <a:tr h="438150">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7</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评估每个需求的可行性，确定哪些需求的实现时间可能比预期长，并提早采取策略</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潘仲菁</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cPr>
                    <a:lnL w="6350">
                      <a:solidFill>
                        <a:srgbClr val="D9D9D9"/>
                      </a:solidFill>
                      <a:prstDash val="dash"/>
                    </a:lnL>
                    <a:lnR w="6350">
                      <a:solidFill>
                        <a:srgbClr val="D9D9D9"/>
                      </a:solidFill>
                      <a:prstDash val="dash"/>
                    </a:lnR>
                  </a:tcPr>
                </a:tc>
                <a:tc vMerge="1">
                  <a:tcPr>
                    <a:lnL w="6350">
                      <a:solidFill>
                        <a:srgbClr val="D9D9D9"/>
                      </a:solidFill>
                      <a:prstDash val="dash"/>
                    </a:lnL>
                    <a:lnR>
                      <a:noFill/>
                    </a:lnR>
                  </a:tcPr>
                </a:tc>
              </a:tr>
              <a:tr h="438150">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8</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在学习一些新技术时考虑学习曲线，只有一定的学习时间才能达到适当的熟练程度</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杨庆贤</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cPr>
                    <a:lnL w="6350">
                      <a:solidFill>
                        <a:srgbClr val="D9D9D9"/>
                      </a:solidFill>
                      <a:prstDash val="dash"/>
                    </a:lnL>
                    <a:lnR w="6350">
                      <a:solidFill>
                        <a:srgbClr val="D9D9D9"/>
                      </a:solidFill>
                      <a:prstDash val="dash"/>
                    </a:lnR>
                  </a:tcPr>
                </a:tc>
                <a:tc vMerge="1">
                  <a:tcPr>
                    <a:lnL w="6350">
                      <a:solidFill>
                        <a:srgbClr val="D9D9D9"/>
                      </a:solidFill>
                      <a:prstDash val="dash"/>
                    </a:lnL>
                    <a:lnR>
                      <a:noFill/>
                    </a:lnR>
                  </a:tcPr>
                </a:tc>
              </a:tr>
              <a:tr h="438150">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9</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尽早确认高风险的需求，并留出足够时间，让用户从错误中学习经验，实验以及制作原型</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施芳怡</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cPr>
                    <a:lnL w="6350">
                      <a:solidFill>
                        <a:srgbClr val="D9D9D9"/>
                      </a:solidFill>
                      <a:prstDash val="dash"/>
                    </a:lnL>
                    <a:lnR w="6350">
                      <a:solidFill>
                        <a:srgbClr val="D9D9D9"/>
                      </a:solidFill>
                      <a:prstDash val="dash"/>
                    </a:lnR>
                    <a:lnB w="6350">
                      <a:solidFill>
                        <a:srgbClr val="D9D9D9"/>
                      </a:solidFill>
                      <a:prstDash val="dash"/>
                    </a:lnB>
                  </a:tcPr>
                </a:tc>
                <a:tc vMerge="1">
                  <a:tcPr>
                    <a:lnL w="6350">
                      <a:solidFill>
                        <a:srgbClr val="D9D9D9"/>
                      </a:solidFill>
                      <a:prstDash val="dash"/>
                    </a:lnL>
                    <a:lnR>
                      <a:noFill/>
                    </a:lnR>
                  </a:tcPr>
                </a:tc>
              </a:tr>
              <a:tr h="652145">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10</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对需求文档进行正式评审，以减小需求得不同理解所造成的风险</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周文涛</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rowSpan="4">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 编写需求规格说明</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cPr>
                    <a:lnL w="6350">
                      <a:solidFill>
                        <a:srgbClr val="D9D9D9"/>
                      </a:solidFill>
                      <a:prstDash val="dash"/>
                    </a:lnL>
                    <a:lnR>
                      <a:noFill/>
                    </a:lnR>
                  </a:tcPr>
                </a:tc>
              </a:tr>
              <a:tr h="426085">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11</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记录下负责最终解释每个TBD的负责人的姓名和解决的截止时间</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余张龙</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cPr>
                    <a:lnL w="6350">
                      <a:solidFill>
                        <a:srgbClr val="D9D9D9"/>
                      </a:solidFill>
                      <a:prstDash val="dash"/>
                    </a:lnL>
                    <a:lnR w="6350">
                      <a:solidFill>
                        <a:srgbClr val="D9D9D9"/>
                      </a:solidFill>
                      <a:prstDash val="dash"/>
                    </a:lnR>
                  </a:tcPr>
                </a:tc>
                <a:tc vMerge="1">
                  <a:tcPr>
                    <a:lnL w="6350">
                      <a:solidFill>
                        <a:srgbClr val="D9D9D9"/>
                      </a:solidFill>
                      <a:prstDash val="dash"/>
                    </a:lnL>
                    <a:lnR>
                      <a:noFill/>
                    </a:lnR>
                  </a:tcPr>
                </a:tc>
              </a:tr>
              <a:tr h="426085">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12</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创建数据字典，帮助用户与开发团队对于一些概念达成一致</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潘仲菁</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cPr>
                    <a:lnL w="6350">
                      <a:solidFill>
                        <a:srgbClr val="D9D9D9"/>
                      </a:solidFill>
                      <a:prstDash val="dash"/>
                    </a:lnL>
                    <a:lnR w="6350">
                      <a:solidFill>
                        <a:srgbClr val="D9D9D9"/>
                      </a:solidFill>
                      <a:prstDash val="dash"/>
                    </a:lnR>
                  </a:tcPr>
                </a:tc>
                <a:tc vMerge="1">
                  <a:tcPr>
                    <a:lnL w="6350">
                      <a:solidFill>
                        <a:srgbClr val="D9D9D9"/>
                      </a:solidFill>
                      <a:prstDash val="dash"/>
                    </a:lnL>
                    <a:lnR>
                      <a:noFill/>
                    </a:lnR>
                  </a:tcPr>
                </a:tc>
              </a:tr>
              <a:tr h="274955">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13</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强调需要解决的业务是什么，而不是如何解决</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施芳怡</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cPr>
                    <a:lnL w="6350">
                      <a:solidFill>
                        <a:srgbClr val="D9D9D9"/>
                      </a:solidFill>
                      <a:prstDash val="dash"/>
                    </a:lnL>
                    <a:lnR w="6350">
                      <a:solidFill>
                        <a:srgbClr val="D9D9D9"/>
                      </a:solidFill>
                      <a:prstDash val="dash"/>
                    </a:lnR>
                    <a:lnB w="6350">
                      <a:solidFill>
                        <a:srgbClr val="D9D9D9"/>
                      </a:solidFill>
                      <a:prstDash val="dash"/>
                    </a:lnB>
                  </a:tcPr>
                </a:tc>
                <a:tc vMerge="1">
                  <a:tcPr>
                    <a:lnL w="6350">
                      <a:solidFill>
                        <a:srgbClr val="D9D9D9"/>
                      </a:solidFill>
                      <a:prstDash val="dash"/>
                    </a:lnL>
                    <a:lnR>
                      <a:noFill/>
                    </a:lnR>
                  </a:tcPr>
                </a:tc>
              </a:tr>
              <a:tr h="274320">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14</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对规格说明书进行审核</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杨庆贤</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rowSpan="2">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需求规格审核</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cPr>
                    <a:lnL w="6350">
                      <a:solidFill>
                        <a:srgbClr val="D9D9D9"/>
                      </a:solidFill>
                      <a:prstDash val="dash"/>
                    </a:lnL>
                    <a:lnR>
                      <a:noFill/>
                    </a:lnR>
                  </a:tcPr>
                </a:tc>
              </a:tr>
              <a:tr h="274955">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15</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对用户手册以及数据字典进行审核</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周文涛</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cPr>
                    <a:lnL w="6350">
                      <a:solidFill>
                        <a:srgbClr val="D9D9D9"/>
                      </a:solidFill>
                      <a:prstDash val="dash"/>
                    </a:lnL>
                    <a:lnR w="6350">
                      <a:solidFill>
                        <a:srgbClr val="D9D9D9"/>
                      </a:solidFill>
                      <a:prstDash val="dash"/>
                    </a:lnR>
                    <a:lnB w="6350">
                      <a:solidFill>
                        <a:srgbClr val="D9D9D9"/>
                      </a:solidFill>
                      <a:prstDash val="dash"/>
                    </a:lnB>
                  </a:tcPr>
                </a:tc>
                <a:tc vMerge="1">
                  <a:tcPr>
                    <a:lnL w="6350">
                      <a:solidFill>
                        <a:srgbClr val="D9D9D9"/>
                      </a:solidFill>
                      <a:prstDash val="dash"/>
                    </a:lnL>
                    <a:lnR>
                      <a:noFill/>
                    </a:lnR>
                    <a:lnB w="6350">
                      <a:solidFill>
                        <a:srgbClr val="D9D9D9"/>
                      </a:solidFill>
                      <a:prstDash val="dash"/>
                    </a:lnB>
                  </a:tcPr>
                </a:tc>
              </a:tr>
              <a:tr h="274955">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16</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先确定核心需求，再确定其他需求</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余张龙</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rowSpan="3">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需求管理</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19050">
                      <a:solidFill>
                        <a:srgbClr val="E34D4D"/>
                      </a:solidFill>
                      <a:prstDash val="solid"/>
                    </a:lnB>
                    <a:lnTlToBr>
                      <a:noFill/>
                    </a:lnTlToBr>
                    <a:lnBlToTr>
                      <a:noFill/>
                    </a:lnBlToTr>
                    <a:solidFill>
                      <a:srgbClr val="FFFFFF"/>
                    </a:solidFill>
                  </a:tcPr>
                </a:tc>
                <a:tc rowSpan="3">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需求管理</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a:noFill/>
                    </a:lnR>
                    <a:lnT w="6350">
                      <a:solidFill>
                        <a:srgbClr val="D9D9D9"/>
                      </a:solidFill>
                      <a:prstDash val="dash"/>
                    </a:lnT>
                    <a:lnB w="19050">
                      <a:solidFill>
                        <a:srgbClr val="E34D4D"/>
                      </a:solidFill>
                      <a:prstDash val="solid"/>
                    </a:lnB>
                    <a:lnTlToBr>
                      <a:noFill/>
                    </a:lnTlToBr>
                    <a:lnBlToTr>
                      <a:noFill/>
                    </a:lnBlToTr>
                    <a:solidFill>
                      <a:srgbClr val="FFFFFF"/>
                    </a:solidFill>
                  </a:tcPr>
                </a:tc>
              </a:tr>
              <a:tr h="274320">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17</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使用需求跟踪矩阵避免遗漏需求</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潘仲菁</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6350">
                      <a:solidFill>
                        <a:srgbClr val="D9D9D9"/>
                      </a:solidFill>
                      <a:prstDash val="dash"/>
                    </a:lnB>
                    <a:lnTlToBr>
                      <a:noFill/>
                    </a:lnTlToBr>
                    <a:lnBlToTr>
                      <a:noFill/>
                    </a:lnBlToTr>
                    <a:solidFill>
                      <a:srgbClr val="FFFFFF"/>
                    </a:solidFill>
                  </a:tcPr>
                </a:tc>
                <a:tc vMerge="1">
                  <a:tcPr>
                    <a:lnL w="6350">
                      <a:solidFill>
                        <a:srgbClr val="D9D9D9"/>
                      </a:solidFill>
                      <a:prstDash val="dash"/>
                    </a:lnL>
                    <a:lnR w="6350">
                      <a:solidFill>
                        <a:srgbClr val="D9D9D9"/>
                      </a:solidFill>
                      <a:prstDash val="dash"/>
                    </a:lnR>
                  </a:tcPr>
                </a:tc>
                <a:tc vMerge="1">
                  <a:tcPr>
                    <a:lnL w="6350">
                      <a:solidFill>
                        <a:srgbClr val="D9D9D9"/>
                      </a:solidFill>
                      <a:prstDash val="dash"/>
                    </a:lnL>
                    <a:lnR>
                      <a:noFill/>
                    </a:lnR>
                  </a:tcPr>
                </a:tc>
              </a:tr>
              <a:tr h="274955">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18</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6350">
                      <a:solidFill>
                        <a:srgbClr val="D9D9D9"/>
                      </a:solidFill>
                      <a:prstDash val="dash"/>
                    </a:lnR>
                    <a:lnT w="6350">
                      <a:solidFill>
                        <a:srgbClr val="D9D9D9"/>
                      </a:solidFill>
                      <a:prstDash val="dash"/>
                    </a:lnT>
                    <a:lnB w="19050">
                      <a:solidFill>
                        <a:srgbClr val="E34D4D"/>
                      </a:solidFill>
                      <a:prstDash val="solid"/>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推迟不确定可能会发生变化的需求的实现</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19050">
                      <a:solidFill>
                        <a:srgbClr val="E34D4D"/>
                      </a:solidFill>
                      <a:prstDash val="solid"/>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施芳怡</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6350">
                      <a:solidFill>
                        <a:srgbClr val="D9D9D9"/>
                      </a:solidFill>
                      <a:prstDash val="dash"/>
                    </a:lnL>
                    <a:lnR w="6350">
                      <a:solidFill>
                        <a:srgbClr val="D9D9D9"/>
                      </a:solidFill>
                      <a:prstDash val="dash"/>
                    </a:lnR>
                    <a:lnT w="6350">
                      <a:solidFill>
                        <a:srgbClr val="D9D9D9"/>
                      </a:solidFill>
                      <a:prstDash val="dash"/>
                    </a:lnT>
                    <a:lnB w="19050">
                      <a:solidFill>
                        <a:srgbClr val="E34D4D"/>
                      </a:solidFill>
                      <a:prstDash val="solid"/>
                    </a:lnB>
                    <a:lnTlToBr>
                      <a:noFill/>
                    </a:lnTlToBr>
                    <a:lnBlToTr>
                      <a:noFill/>
                    </a:lnBlToTr>
                    <a:solidFill>
                      <a:srgbClr val="FFFFFF"/>
                    </a:solidFill>
                  </a:tcPr>
                </a:tc>
                <a:tc vMerge="1">
                  <a:tcPr>
                    <a:lnL w="6350">
                      <a:solidFill>
                        <a:srgbClr val="D9D9D9"/>
                      </a:solidFill>
                      <a:prstDash val="dash"/>
                    </a:lnL>
                    <a:lnR w="6350">
                      <a:solidFill>
                        <a:srgbClr val="D9D9D9"/>
                      </a:solidFill>
                      <a:prstDash val="dash"/>
                    </a:lnR>
                    <a:lnB w="19050">
                      <a:solidFill>
                        <a:srgbClr val="E34D4D"/>
                      </a:solidFill>
                      <a:prstDash val="solid"/>
                    </a:lnB>
                  </a:tcPr>
                </a:tc>
                <a:tc vMerge="1">
                  <a:tcPr>
                    <a:lnL w="6350">
                      <a:solidFill>
                        <a:srgbClr val="D9D9D9"/>
                      </a:solidFill>
                      <a:prstDash val="dash"/>
                    </a:lnL>
                    <a:lnR>
                      <a:noFill/>
                    </a:lnR>
                    <a:lnB w="19050">
                      <a:solidFill>
                        <a:srgbClr val="E34D4D"/>
                      </a:solidFill>
                      <a:prstDash val="soli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264775" y="3"/>
            <a:ext cx="8039100" cy="10287000"/>
          </a:xfrm>
          <a:custGeom>
            <a:avLst/>
            <a:gdLst/>
            <a:ahLst/>
            <a:cxnLst/>
            <a:rect l="l" t="t" r="r" b="b"/>
            <a:pathLst>
              <a:path w="8039100" h="10287000">
                <a:moveTo>
                  <a:pt x="8039099" y="10286999"/>
                </a:moveTo>
                <a:lnTo>
                  <a:pt x="0" y="10286999"/>
                </a:lnTo>
                <a:lnTo>
                  <a:pt x="0" y="0"/>
                </a:lnTo>
                <a:lnTo>
                  <a:pt x="8039099" y="0"/>
                </a:lnTo>
                <a:lnTo>
                  <a:pt x="8039099" y="10286999"/>
                </a:lnTo>
                <a:close/>
              </a:path>
            </a:pathLst>
          </a:custGeom>
          <a:solidFill>
            <a:srgbClr val="F2F2F2"/>
          </a:solidFill>
        </p:spPr>
        <p:txBody>
          <a:bodyPr wrap="square" lIns="0" tIns="0" rIns="0" bIns="0" rtlCol="0"/>
          <a:lstStyle/>
          <a:p/>
        </p:txBody>
      </p:sp>
      <p:sp>
        <p:nvSpPr>
          <p:cNvPr id="14" name="object 4"/>
          <p:cNvSpPr/>
          <p:nvPr/>
        </p:nvSpPr>
        <p:spPr>
          <a:xfrm>
            <a:off x="16097250" y="0"/>
            <a:ext cx="106363" cy="22225"/>
          </a:xfrm>
          <a:custGeom>
            <a:avLst/>
            <a:gdLst/>
            <a:ahLst/>
            <a:cxnLst>
              <a:cxn ang="0">
                <a:pos x="46974" y="21853"/>
              </a:cxn>
              <a:cxn ang="0">
                <a:pos x="21064" y="13629"/>
              </a:cxn>
              <a:cxn ang="0">
                <a:pos x="2603" y="1915"/>
              </a:cxn>
              <a:cxn ang="0">
                <a:pos x="0" y="0"/>
              </a:cxn>
              <a:cxn ang="0">
                <a:pos x="105924" y="0"/>
              </a:cxn>
              <a:cxn ang="0">
                <a:pos x="98663" y="9082"/>
              </a:cxn>
              <a:cxn ang="0">
                <a:pos x="74670" y="19923"/>
              </a:cxn>
              <a:cxn ang="0">
                <a:pos x="46974" y="21853"/>
              </a:cxn>
            </a:cxnLst>
            <a:rect l="0" t="0" r="0" b="0"/>
            <a:pathLst>
              <a:path w="106680" h="22860">
                <a:moveTo>
                  <a:pt x="47114" y="22477"/>
                </a:moveTo>
                <a:lnTo>
                  <a:pt x="21127" y="14018"/>
                </a:lnTo>
                <a:lnTo>
                  <a:pt x="2611" y="1970"/>
                </a:lnTo>
                <a:lnTo>
                  <a:pt x="0" y="0"/>
                </a:lnTo>
                <a:lnTo>
                  <a:pt x="106240" y="0"/>
                </a:lnTo>
                <a:lnTo>
                  <a:pt x="98957" y="9341"/>
                </a:lnTo>
                <a:lnTo>
                  <a:pt x="74893" y="20492"/>
                </a:lnTo>
                <a:lnTo>
                  <a:pt x="47114" y="22477"/>
                </a:lnTo>
                <a:close/>
              </a:path>
            </a:pathLst>
          </a:custGeom>
          <a:solidFill>
            <a:srgbClr val="FFDE62"/>
          </a:solidFill>
          <a:ln w="9525">
            <a:noFill/>
          </a:ln>
        </p:spPr>
        <p:txBody>
          <a:bodyPr/>
          <a:lstStyle/>
          <a:p>
            <a:endParaRPr lang="zh-CN" altLang="en-US"/>
          </a:p>
        </p:txBody>
      </p:sp>
      <p:sp>
        <p:nvSpPr>
          <p:cNvPr id="21" name="object 18"/>
          <p:cNvSpPr txBox="1"/>
          <p:nvPr/>
        </p:nvSpPr>
        <p:spPr>
          <a:xfrm>
            <a:off x="376238" y="107950"/>
            <a:ext cx="6929437" cy="1432560"/>
          </a:xfrm>
          <a:prstGeom prst="rect">
            <a:avLst/>
          </a:prstGeom>
        </p:spPr>
        <p:txBody>
          <a:bodyPr vert="horz" wrap="square" lIns="0" tIns="201930" rIns="0" bIns="0" anchor="t">
            <a:spAutoFit/>
          </a:bodyPr>
          <a:lstStyle>
            <a:lvl1pPr>
              <a:defRPr sz="6400" b="0" i="0">
                <a:solidFill>
                  <a:srgbClr val="242423"/>
                </a:solidFill>
                <a:latin typeface="Lucida Sans Unicode" panose="020B0602030504020204"/>
                <a:ea typeface="+mj-ea"/>
                <a:cs typeface="Lucida Sans Unicode" panose="020B0602030504020204"/>
              </a:defRPr>
            </a:lvl1pPr>
          </a:lstStyle>
          <a:p>
            <a:pPr marL="12700">
              <a:spcBef>
                <a:spcPts val="575"/>
              </a:spcBef>
            </a:pPr>
            <a:r>
              <a:rPr lang="zh-CN" altLang="zh-CN" sz="6000" kern="0" dirty="0" smtClean="0">
                <a:latin typeface="方正粗黑宋简体" panose="02000000000000000000" pitchFamily="2" charset="-122"/>
                <a:ea typeface="方正粗黑宋简体" panose="02000000000000000000" pitchFamily="2" charset="-122"/>
                <a:cs typeface="+mj-cs"/>
              </a:rPr>
              <a:t>风险评估</a:t>
            </a:r>
            <a:br>
              <a:rPr lang="zh-CN" altLang="zh-CN" sz="6000" kern="0" dirty="0" smtClean="0">
                <a:latin typeface="方正粗黑宋简体" panose="02000000000000000000" pitchFamily="2" charset="-122"/>
                <a:ea typeface="方正粗黑宋简体" panose="02000000000000000000" pitchFamily="2" charset="-122"/>
                <a:cs typeface="+mj-cs"/>
              </a:rPr>
            </a:br>
            <a:endParaRPr lang="zh-CN" altLang="zh-CN" sz="2000" kern="0" dirty="0">
              <a:solidFill>
                <a:schemeClr val="tx2">
                  <a:lumMod val="60000"/>
                  <a:lumOff val="40000"/>
                </a:schemeClr>
              </a:solidFill>
              <a:latin typeface="方正粗黑宋简体" panose="02000000000000000000" pitchFamily="2" charset="-122"/>
              <a:ea typeface="方正粗黑宋简体" panose="02000000000000000000" pitchFamily="2" charset="-122"/>
              <a:cs typeface="+mj-cs"/>
            </a:endParaRPr>
          </a:p>
        </p:txBody>
      </p:sp>
      <p:sp>
        <p:nvSpPr>
          <p:cNvPr id="24" name="文本框 2"/>
          <p:cNvSpPr txBox="1"/>
          <p:nvPr/>
        </p:nvSpPr>
        <p:spPr>
          <a:xfrm>
            <a:off x="3813175" y="500864"/>
            <a:ext cx="2316480" cy="521970"/>
          </a:xfrm>
          <a:prstGeom prst="rect">
            <a:avLst/>
          </a:prstGeom>
          <a:noFill/>
          <a:ln w="9525">
            <a:noFill/>
          </a:ln>
        </p:spPr>
        <p:txBody>
          <a:bodyPr wrap="none" anchor="t">
            <a:spAutoFit/>
          </a:bodyPr>
          <a:lstStyle/>
          <a:p>
            <a:pPr>
              <a:spcBef>
                <a:spcPts val="575"/>
              </a:spcBef>
            </a:pPr>
            <a:r>
              <a:rPr lang="zh-CN" altLang="zh-CN" sz="2800" dirty="0">
                <a:solidFill>
                  <a:schemeClr val="tx2">
                    <a:lumMod val="60000"/>
                    <a:lumOff val="40000"/>
                  </a:schemeClr>
                </a:solidFill>
                <a:latin typeface="方正粗黑宋简体" panose="02000000000000000000" pitchFamily="2" charset="-122"/>
                <a:ea typeface="方正粗黑宋简体" panose="02000000000000000000" pitchFamily="2" charset="-122"/>
                <a:sym typeface="宋体" panose="02010600030101010101" pitchFamily="2" charset="-122"/>
              </a:rPr>
              <a:t>其他风险评估</a:t>
            </a:r>
            <a:endParaRPr lang="zh-CN" altLang="zh-CN" sz="2800" dirty="0">
              <a:solidFill>
                <a:schemeClr val="tx2">
                  <a:lumMod val="60000"/>
                  <a:lumOff val="40000"/>
                </a:schemeClr>
              </a:solidFill>
              <a:latin typeface="方正粗黑宋简体" panose="02000000000000000000" pitchFamily="2" charset="-122"/>
              <a:ea typeface="方正粗黑宋简体" panose="02000000000000000000" pitchFamily="2" charset="-122"/>
              <a:sym typeface="宋体" panose="02010600030101010101" pitchFamily="2" charset="-122"/>
            </a:endParaRPr>
          </a:p>
        </p:txBody>
      </p:sp>
      <p:pic>
        <p:nvPicPr>
          <p:cNvPr id="28" name="图片 2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
        <p:nvSpPr>
          <p:cNvPr id="5" name="object 18"/>
          <p:cNvSpPr txBox="1"/>
          <p:nvPr/>
        </p:nvSpPr>
        <p:spPr>
          <a:xfrm>
            <a:off x="13582650" y="9321800"/>
            <a:ext cx="8564563" cy="1076325"/>
          </a:xfrm>
          <a:prstGeom prst="rect">
            <a:avLst/>
          </a:prstGeom>
        </p:spPr>
        <p:txBody>
          <a:bodyPr lIns="0" tIns="201930" rIns="0" bIns="0">
            <a:spAutoFit/>
          </a:bodyPr>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11</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风险管理计划</a:t>
            </a:r>
            <a:endParaRPr kumimoji="0" 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endPar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graphicFrame>
        <p:nvGraphicFramePr>
          <p:cNvPr id="3" name="表格 2"/>
          <p:cNvGraphicFramePr/>
          <p:nvPr>
            <p:custDataLst>
              <p:tags r:id="rId2"/>
            </p:custDataLst>
          </p:nvPr>
        </p:nvGraphicFramePr>
        <p:xfrm>
          <a:off x="469900" y="1606550"/>
          <a:ext cx="10894060" cy="7404100"/>
        </p:xfrm>
        <a:graphic>
          <a:graphicData uri="http://schemas.openxmlformats.org/drawingml/2006/table">
            <a:tbl>
              <a:tblPr firstRow="1" bandRow="1">
                <a:tableStyleId>{5940675A-B579-460E-94D1-54222C63F5DA}</a:tableStyleId>
              </a:tblPr>
              <a:tblGrid>
                <a:gridCol w="664210"/>
                <a:gridCol w="4273550"/>
                <a:gridCol w="5956300"/>
              </a:tblGrid>
              <a:tr h="1558290">
                <a:tc>
                  <a:txBody>
                    <a:bodyPr/>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风险编号</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404040"/>
                    </a:solidFill>
                  </a:tcPr>
                </a:tc>
                <a:tc>
                  <a:txBody>
                    <a:bodyPr/>
                    <a:p>
                      <a:pPr indent="0" algn="l">
                        <a:buNone/>
                      </a:pPr>
                      <a:r>
                        <a:rPr lang="en-US" sz="2400" b="0">
                          <a:solidFill>
                            <a:srgbClr val="FFFFFF"/>
                          </a:solidFill>
                          <a:latin typeface="华文中宋" panose="02010600040101010101" pitchFamily="2" charset="-122"/>
                          <a:ea typeface="华文中宋" panose="02010600040101010101" pitchFamily="2" charset="-122"/>
                          <a:cs typeface="华文中宋" panose="02010600040101010101" pitchFamily="2" charset="-122"/>
                        </a:rPr>
                        <a:t> 引发原因</a:t>
                      </a:r>
                      <a:endParaRPr lang="en-US" altLang="en-US" sz="2400" b="0">
                        <a:solidFill>
                          <a:srgbClr val="FFFFF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19050">
                      <a:solidFill>
                        <a:srgbClr val="FFFFFF"/>
                      </a:solidFill>
                      <a:prstDash val="solid"/>
                    </a:lnL>
                    <a:lnR w="19050">
                      <a:solidFill>
                        <a:srgbClr val="FFFFFF"/>
                      </a:solidFill>
                      <a:prstDash val="solid"/>
                    </a:lnR>
                    <a:lnT>
                      <a:noFill/>
                    </a:lnT>
                    <a:lnB>
                      <a:noFill/>
                    </a:lnB>
                    <a:lnTlToBr>
                      <a:noFill/>
                    </a:lnTlToBr>
                    <a:lnBlToTr>
                      <a:noFill/>
                    </a:lnBlToTr>
                    <a:solidFill>
                      <a:srgbClr val="E34D4D"/>
                    </a:solidFill>
                  </a:tcPr>
                </a:tc>
                <a:tc>
                  <a:txBody>
                    <a:bodyPr/>
                    <a:p>
                      <a:pPr indent="0" algn="l">
                        <a:buNone/>
                      </a:pPr>
                      <a:r>
                        <a:rPr lang="en-US" sz="2400" b="0">
                          <a:solidFill>
                            <a:srgbClr val="FFFFFF"/>
                          </a:solidFill>
                          <a:latin typeface="华文中宋" panose="02010600040101010101" pitchFamily="2" charset="-122"/>
                          <a:ea typeface="华文中宋" panose="02010600040101010101" pitchFamily="2" charset="-122"/>
                          <a:cs typeface="华文中宋" panose="02010600040101010101" pitchFamily="2" charset="-122"/>
                        </a:rPr>
                        <a:t> 可能导致的风险</a:t>
                      </a:r>
                      <a:endParaRPr lang="en-US" altLang="en-US" sz="2400" b="0">
                        <a:solidFill>
                          <a:srgbClr val="FFFFF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E34D4D"/>
                    </a:solidFill>
                  </a:tcPr>
                </a:tc>
              </a:tr>
              <a:tr h="1061085">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1</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组员因个人原因无法按时完成个人任务</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无法在规定时间内完成当前项目任务</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FFFFFF"/>
                    </a:solidFill>
                  </a:tcPr>
                </a:tc>
              </a:tr>
              <a:tr h="1061085">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2</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由于工作设备损坏等外界环境原因导致文档丢失</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a:solidFill>
                        <a:srgbClr val="FFFFFF"/>
                      </a:solidFill>
                      <a:prstDash val="solid"/>
                    </a:lnL>
                    <a:lnR w="19050">
                      <a:solidFill>
                        <a:srgbClr val="FFFFFF"/>
                      </a:solidFill>
                      <a:prstDash val="solid"/>
                    </a:lnR>
                    <a:lnT>
                      <a:noFill/>
                    </a:lnT>
                    <a:lnB>
                      <a:noFill/>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无法在规定时间内完成当前项目任务</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F2F2F2"/>
                    </a:solidFill>
                  </a:tcPr>
                </a:tc>
              </a:tr>
              <a:tr h="1061085">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3</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由于组员个人能力原因完成任务的质量较差</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当前项目任务不达标</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FFFFFF"/>
                    </a:solidFill>
                  </a:tcPr>
                </a:tc>
              </a:tr>
              <a:tr h="1061085">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4</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由于客户对需求的更改</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a:solidFill>
                        <a:srgbClr val="FFFFFF"/>
                      </a:solidFill>
                      <a:prstDash val="solid"/>
                    </a:lnL>
                    <a:lnR w="19050">
                      <a:solidFill>
                        <a:srgbClr val="FFFFFF"/>
                      </a:solidFill>
                      <a:prstDash val="solid"/>
                    </a:lnR>
                    <a:lnT>
                      <a:noFill/>
                    </a:lnT>
                    <a:lnB>
                      <a:noFill/>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任务需要重新启动</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F2F2F2"/>
                    </a:solidFill>
                  </a:tcPr>
                </a:tc>
              </a:tr>
              <a:tr h="540385">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5</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客户对产品期望值过高</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对产品质量不满意</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FFFFFF"/>
                    </a:solidFill>
                  </a:tcPr>
                </a:tc>
              </a:tr>
              <a:tr h="1061085">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6</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19050">
                      <a:solidFill>
                        <a:srgbClr val="FFFFFF"/>
                      </a:solidFill>
                      <a:prstDash val="solid"/>
                    </a:lnR>
                    <a:lnT>
                      <a:noFill/>
                    </a:lnT>
                    <a:lnB w="19050">
                      <a:solidFill>
                        <a:srgbClr val="E34D4D"/>
                      </a:solidFill>
                      <a:prstDash val="solid"/>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组员退出项目</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a:solidFill>
                        <a:srgbClr val="FFFFFF"/>
                      </a:solidFill>
                      <a:prstDash val="solid"/>
                    </a:lnL>
                    <a:lnR w="19050">
                      <a:solidFill>
                        <a:srgbClr val="FFFFFF"/>
                      </a:solidFill>
                      <a:prstDash val="solid"/>
                    </a:lnR>
                    <a:lnT>
                      <a:noFill/>
                    </a:lnT>
                    <a:lnB w="19050">
                      <a:solidFill>
                        <a:srgbClr val="E34D4D"/>
                      </a:solidFill>
                      <a:prstDash val="solid"/>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所属部分任务无法在规定时间内完成</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a:solidFill>
                        <a:srgbClr val="FFFFFF"/>
                      </a:solidFill>
                      <a:prstDash val="solid"/>
                    </a:lnL>
                    <a:lnR>
                      <a:noFill/>
                    </a:lnR>
                    <a:lnT>
                      <a:noFill/>
                    </a:lnT>
                    <a:lnB w="19050">
                      <a:solidFill>
                        <a:srgbClr val="E34D4D"/>
                      </a:solidFill>
                      <a:prstDash val="solid"/>
                    </a:lnB>
                    <a:lnTlToBr>
                      <a:noFill/>
                    </a:lnTlToBr>
                    <a:lnBlToTr>
                      <a:noFill/>
                    </a:lnBlToTr>
                    <a:solidFill>
                      <a:srgbClr val="F2F2F2"/>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264775" y="3"/>
            <a:ext cx="8039100" cy="10287000"/>
          </a:xfrm>
          <a:custGeom>
            <a:avLst/>
            <a:gdLst/>
            <a:ahLst/>
            <a:cxnLst/>
            <a:rect l="l" t="t" r="r" b="b"/>
            <a:pathLst>
              <a:path w="8039100" h="10287000">
                <a:moveTo>
                  <a:pt x="8039099" y="10286999"/>
                </a:moveTo>
                <a:lnTo>
                  <a:pt x="0" y="10286999"/>
                </a:lnTo>
                <a:lnTo>
                  <a:pt x="0" y="0"/>
                </a:lnTo>
                <a:lnTo>
                  <a:pt x="8039099" y="0"/>
                </a:lnTo>
                <a:lnTo>
                  <a:pt x="8039099" y="10286999"/>
                </a:lnTo>
                <a:close/>
              </a:path>
            </a:pathLst>
          </a:custGeom>
          <a:solidFill>
            <a:srgbClr val="F2F2F2"/>
          </a:solidFill>
        </p:spPr>
        <p:txBody>
          <a:bodyPr wrap="square" lIns="0" tIns="0" rIns="0" bIns="0" rtlCol="0"/>
          <a:lstStyle/>
          <a:p/>
        </p:txBody>
      </p:sp>
      <p:sp>
        <p:nvSpPr>
          <p:cNvPr id="14" name="object 4"/>
          <p:cNvSpPr/>
          <p:nvPr/>
        </p:nvSpPr>
        <p:spPr>
          <a:xfrm>
            <a:off x="16097250" y="0"/>
            <a:ext cx="106363" cy="22225"/>
          </a:xfrm>
          <a:custGeom>
            <a:avLst/>
            <a:gdLst/>
            <a:ahLst/>
            <a:cxnLst>
              <a:cxn ang="0">
                <a:pos x="46974" y="21853"/>
              </a:cxn>
              <a:cxn ang="0">
                <a:pos x="21064" y="13629"/>
              </a:cxn>
              <a:cxn ang="0">
                <a:pos x="2603" y="1915"/>
              </a:cxn>
              <a:cxn ang="0">
                <a:pos x="0" y="0"/>
              </a:cxn>
              <a:cxn ang="0">
                <a:pos x="105924" y="0"/>
              </a:cxn>
              <a:cxn ang="0">
                <a:pos x="98663" y="9082"/>
              </a:cxn>
              <a:cxn ang="0">
                <a:pos x="74670" y="19923"/>
              </a:cxn>
              <a:cxn ang="0">
                <a:pos x="46974" y="21853"/>
              </a:cxn>
            </a:cxnLst>
            <a:rect l="0" t="0" r="0" b="0"/>
            <a:pathLst>
              <a:path w="106680" h="22860">
                <a:moveTo>
                  <a:pt x="47114" y="22477"/>
                </a:moveTo>
                <a:lnTo>
                  <a:pt x="21127" y="14018"/>
                </a:lnTo>
                <a:lnTo>
                  <a:pt x="2611" y="1970"/>
                </a:lnTo>
                <a:lnTo>
                  <a:pt x="0" y="0"/>
                </a:lnTo>
                <a:lnTo>
                  <a:pt x="106240" y="0"/>
                </a:lnTo>
                <a:lnTo>
                  <a:pt x="98957" y="9341"/>
                </a:lnTo>
                <a:lnTo>
                  <a:pt x="74893" y="20492"/>
                </a:lnTo>
                <a:lnTo>
                  <a:pt x="47114" y="22477"/>
                </a:lnTo>
                <a:close/>
              </a:path>
            </a:pathLst>
          </a:custGeom>
          <a:solidFill>
            <a:srgbClr val="FFDE62"/>
          </a:solidFill>
          <a:ln w="9525">
            <a:noFill/>
          </a:ln>
        </p:spPr>
        <p:txBody>
          <a:bodyPr/>
          <a:lstStyle/>
          <a:p>
            <a:endParaRPr lang="zh-CN" altLang="en-US"/>
          </a:p>
        </p:txBody>
      </p:sp>
      <p:sp>
        <p:nvSpPr>
          <p:cNvPr id="21" name="object 18"/>
          <p:cNvSpPr txBox="1"/>
          <p:nvPr/>
        </p:nvSpPr>
        <p:spPr>
          <a:xfrm>
            <a:off x="376238" y="107950"/>
            <a:ext cx="6929437" cy="1432560"/>
          </a:xfrm>
          <a:prstGeom prst="rect">
            <a:avLst/>
          </a:prstGeom>
        </p:spPr>
        <p:txBody>
          <a:bodyPr vert="horz" wrap="square" lIns="0" tIns="201930" rIns="0" bIns="0" anchor="t">
            <a:spAutoFit/>
          </a:bodyPr>
          <a:lstStyle>
            <a:lvl1pPr>
              <a:defRPr sz="6400" b="0" i="0">
                <a:solidFill>
                  <a:srgbClr val="242423"/>
                </a:solidFill>
                <a:latin typeface="Lucida Sans Unicode" panose="020B0602030504020204"/>
                <a:ea typeface="+mj-ea"/>
                <a:cs typeface="Lucida Sans Unicode" panose="020B0602030504020204"/>
              </a:defRPr>
            </a:lvl1pPr>
          </a:lstStyle>
          <a:p>
            <a:pPr marL="12700">
              <a:spcBef>
                <a:spcPts val="575"/>
              </a:spcBef>
            </a:pPr>
            <a:r>
              <a:rPr lang="zh-CN" altLang="zh-CN" sz="6000" kern="0" dirty="0" smtClean="0">
                <a:latin typeface="方正粗黑宋简体" panose="02000000000000000000" pitchFamily="2" charset="-122"/>
                <a:ea typeface="方正粗黑宋简体" panose="02000000000000000000" pitchFamily="2" charset="-122"/>
                <a:cs typeface="+mj-cs"/>
              </a:rPr>
              <a:t>风险控制</a:t>
            </a:r>
            <a:br>
              <a:rPr lang="zh-CN" altLang="zh-CN" sz="6000" kern="0" dirty="0" smtClean="0">
                <a:latin typeface="方正粗黑宋简体" panose="02000000000000000000" pitchFamily="2" charset="-122"/>
                <a:ea typeface="方正粗黑宋简体" panose="02000000000000000000" pitchFamily="2" charset="-122"/>
                <a:cs typeface="+mj-cs"/>
              </a:rPr>
            </a:br>
            <a:endParaRPr lang="zh-CN" altLang="zh-CN" sz="2000" kern="0" dirty="0">
              <a:solidFill>
                <a:schemeClr val="tx2">
                  <a:lumMod val="60000"/>
                  <a:lumOff val="40000"/>
                </a:schemeClr>
              </a:solidFill>
              <a:latin typeface="方正粗黑宋简体" panose="02000000000000000000" pitchFamily="2" charset="-122"/>
              <a:ea typeface="方正粗黑宋简体" panose="02000000000000000000" pitchFamily="2" charset="-122"/>
              <a:cs typeface="+mj-cs"/>
            </a:endParaRPr>
          </a:p>
        </p:txBody>
      </p:sp>
      <p:sp>
        <p:nvSpPr>
          <p:cNvPr id="24" name="文本框 2"/>
          <p:cNvSpPr txBox="1"/>
          <p:nvPr/>
        </p:nvSpPr>
        <p:spPr>
          <a:xfrm>
            <a:off x="3813175" y="500864"/>
            <a:ext cx="2316480" cy="521970"/>
          </a:xfrm>
          <a:prstGeom prst="rect">
            <a:avLst/>
          </a:prstGeom>
          <a:noFill/>
          <a:ln w="9525">
            <a:noFill/>
          </a:ln>
        </p:spPr>
        <p:txBody>
          <a:bodyPr wrap="none" anchor="t">
            <a:spAutoFit/>
          </a:bodyPr>
          <a:lstStyle/>
          <a:p>
            <a:pPr>
              <a:spcBef>
                <a:spcPts val="575"/>
              </a:spcBef>
            </a:pPr>
            <a:r>
              <a:rPr lang="zh-CN" altLang="zh-CN" sz="2800" dirty="0">
                <a:solidFill>
                  <a:schemeClr val="tx2">
                    <a:lumMod val="60000"/>
                    <a:lumOff val="40000"/>
                  </a:schemeClr>
                </a:solidFill>
                <a:latin typeface="方正粗黑宋简体" panose="02000000000000000000" pitchFamily="2" charset="-122"/>
                <a:ea typeface="方正粗黑宋简体" panose="02000000000000000000" pitchFamily="2" charset="-122"/>
                <a:sym typeface="宋体" panose="02010600030101010101" pitchFamily="2" charset="-122"/>
              </a:rPr>
              <a:t>其他风险控制</a:t>
            </a:r>
            <a:endParaRPr lang="zh-CN" altLang="zh-CN" sz="2800" dirty="0">
              <a:solidFill>
                <a:schemeClr val="tx2">
                  <a:lumMod val="60000"/>
                  <a:lumOff val="40000"/>
                </a:schemeClr>
              </a:solidFill>
              <a:latin typeface="方正粗黑宋简体" panose="02000000000000000000" pitchFamily="2" charset="-122"/>
              <a:ea typeface="方正粗黑宋简体" panose="02000000000000000000" pitchFamily="2" charset="-122"/>
              <a:sym typeface="宋体" panose="02010600030101010101" pitchFamily="2" charset="-122"/>
            </a:endParaRPr>
          </a:p>
        </p:txBody>
      </p:sp>
      <p:pic>
        <p:nvPicPr>
          <p:cNvPr id="28" name="图片 2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
        <p:nvSpPr>
          <p:cNvPr id="5" name="object 18"/>
          <p:cNvSpPr txBox="1"/>
          <p:nvPr/>
        </p:nvSpPr>
        <p:spPr>
          <a:xfrm>
            <a:off x="13582650" y="9321800"/>
            <a:ext cx="8564563" cy="1076325"/>
          </a:xfrm>
          <a:prstGeom prst="rect">
            <a:avLst/>
          </a:prstGeom>
        </p:spPr>
        <p:txBody>
          <a:bodyPr lIns="0" tIns="201930" rIns="0" bIns="0">
            <a:spAutoFit/>
          </a:bodyPr>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11</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风险管理计划</a:t>
            </a:r>
            <a:endParaRPr kumimoji="0" 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endPar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graphicFrame>
        <p:nvGraphicFramePr>
          <p:cNvPr id="4" name="表格 3"/>
          <p:cNvGraphicFramePr/>
          <p:nvPr>
            <p:custDataLst>
              <p:tags r:id="rId2"/>
            </p:custDataLst>
          </p:nvPr>
        </p:nvGraphicFramePr>
        <p:xfrm>
          <a:off x="587375" y="1615440"/>
          <a:ext cx="13166725" cy="7651750"/>
        </p:xfrm>
        <a:graphic>
          <a:graphicData uri="http://schemas.openxmlformats.org/drawingml/2006/table">
            <a:tbl>
              <a:tblPr firstRow="1" bandRow="1">
                <a:tableStyleId>{5940675A-B579-460E-94D1-54222C63F5DA}</a:tableStyleId>
              </a:tblPr>
              <a:tblGrid>
                <a:gridCol w="769620"/>
                <a:gridCol w="10466705"/>
                <a:gridCol w="1930400"/>
              </a:tblGrid>
              <a:tr h="1473200">
                <a:tc>
                  <a:txBody>
                    <a:bodyPr/>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风险编号</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404040"/>
                    </a:solidFill>
                  </a:tcPr>
                </a:tc>
                <a:tc>
                  <a:txBody>
                    <a:bodyPr/>
                    <a:p>
                      <a:pPr indent="0" algn="l">
                        <a:buNone/>
                      </a:pPr>
                      <a:r>
                        <a:rPr lang="en-US" sz="2400" b="0">
                          <a:solidFill>
                            <a:srgbClr val="FFFFFF"/>
                          </a:solidFill>
                          <a:latin typeface="华文中宋" panose="02010600040101010101" pitchFamily="2" charset="-122"/>
                          <a:ea typeface="华文中宋" panose="02010600040101010101" pitchFamily="2" charset="-122"/>
                          <a:cs typeface="华文中宋" panose="02010600040101010101" pitchFamily="2" charset="-122"/>
                        </a:rPr>
                        <a:t>  控制措施</a:t>
                      </a:r>
                      <a:endParaRPr lang="en-US" altLang="en-US" sz="2400" b="0">
                        <a:solidFill>
                          <a:srgbClr val="FFFFF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19050">
                      <a:solidFill>
                        <a:srgbClr val="FFFFFF"/>
                      </a:solidFill>
                      <a:prstDash val="solid"/>
                    </a:lnL>
                    <a:lnR w="19050">
                      <a:solidFill>
                        <a:srgbClr val="FFFFFF"/>
                      </a:solidFill>
                      <a:prstDash val="solid"/>
                    </a:lnR>
                    <a:lnT>
                      <a:noFill/>
                    </a:lnT>
                    <a:lnB>
                      <a:noFill/>
                    </a:lnB>
                    <a:lnTlToBr>
                      <a:noFill/>
                    </a:lnTlToBr>
                    <a:lnBlToTr>
                      <a:noFill/>
                    </a:lnBlToTr>
                    <a:solidFill>
                      <a:srgbClr val="E34D4D"/>
                    </a:solidFill>
                  </a:tcPr>
                </a:tc>
                <a:tc>
                  <a:txBody>
                    <a:bodyPr/>
                    <a:p>
                      <a:pPr indent="0" algn="l">
                        <a:buNone/>
                      </a:pPr>
                      <a:r>
                        <a:rPr lang="en-US" sz="2400" b="0">
                          <a:solidFill>
                            <a:srgbClr val="FFFFFF"/>
                          </a:solidFill>
                          <a:latin typeface="华文中宋" panose="02010600040101010101" pitchFamily="2" charset="-122"/>
                          <a:ea typeface="华文中宋" panose="02010600040101010101" pitchFamily="2" charset="-122"/>
                          <a:cs typeface="华文中宋" panose="02010600040101010101" pitchFamily="2" charset="-122"/>
                        </a:rPr>
                        <a:t>  风险负责人</a:t>
                      </a:r>
                      <a:endParaRPr lang="en-US" altLang="en-US" sz="2400" b="0">
                        <a:solidFill>
                          <a:srgbClr val="FFFFF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E34D4D"/>
                    </a:solidFill>
                  </a:tcPr>
                </a:tc>
              </a:tr>
              <a:tr h="1125220">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1</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暂时移交其个人任务给其他组员，并在本周的组员绩效评价中记录情况</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潘仲菁</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FFFFFF"/>
                    </a:solidFill>
                  </a:tcPr>
                </a:tc>
              </a:tr>
              <a:tr h="574675">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2</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及时将文档传递至Git仓库云端存储</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19050">
                      <a:solidFill>
                        <a:srgbClr val="FFFFFF"/>
                      </a:solidFill>
                      <a:prstDash val="solid"/>
                    </a:lnL>
                    <a:lnR w="19050">
                      <a:solidFill>
                        <a:srgbClr val="FFFFFF"/>
                      </a:solidFill>
                      <a:prstDash val="solid"/>
                    </a:lnR>
                    <a:lnT>
                      <a:noFill/>
                    </a:lnT>
                    <a:lnB>
                      <a:noFill/>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G25</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F2F2F2"/>
                    </a:solidFill>
                  </a:tcPr>
                </a:tc>
              </a:tr>
              <a:tr h="1125855">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3</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由质量保证经理负责文档的二次修改调整，并对组员进行批评教育</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潘仲菁</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FFFFFF"/>
                    </a:solidFill>
                  </a:tcPr>
                </a:tc>
              </a:tr>
              <a:tr h="1125855">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4</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对于所有的文档小组成员人手一份，以防文档丢失</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a:solidFill>
                        <a:srgbClr val="FFFFFF"/>
                      </a:solidFill>
                      <a:prstDash val="solid"/>
                    </a:lnL>
                    <a:lnR w="19050">
                      <a:solidFill>
                        <a:srgbClr val="FFFFFF"/>
                      </a:solidFill>
                      <a:prstDash val="solid"/>
                    </a:lnR>
                    <a:lnT>
                      <a:noFill/>
                    </a:lnT>
                    <a:lnB>
                      <a:noFill/>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G25</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F2F2F2"/>
                    </a:solidFill>
                  </a:tcPr>
                </a:tc>
              </a:tr>
              <a:tr h="1125220">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5</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对于文档的所有条目，小组成员必须熟记于心</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G25</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a:solidFill>
                        <a:srgbClr val="FFFFFF"/>
                      </a:solidFill>
                      <a:prstDash val="solid"/>
                    </a:lnL>
                    <a:lnR>
                      <a:noFill/>
                    </a:lnR>
                    <a:lnT>
                      <a:noFill/>
                    </a:lnT>
                    <a:lnB>
                      <a:noFill/>
                    </a:lnB>
                    <a:lnTlToBr>
                      <a:noFill/>
                    </a:lnTlToBr>
                    <a:lnBlToTr>
                      <a:noFill/>
                    </a:lnBlToTr>
                    <a:solidFill>
                      <a:srgbClr val="FFFFFF"/>
                    </a:solidFill>
                  </a:tcPr>
                </a:tc>
              </a:tr>
              <a:tr h="1101725">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6</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a:noFill/>
                    </a:lnL>
                    <a:lnR w="19050">
                      <a:solidFill>
                        <a:srgbClr val="FFFFFF"/>
                      </a:solidFill>
                      <a:prstDash val="solid"/>
                    </a:lnR>
                    <a:lnT>
                      <a:noFill/>
                    </a:lnT>
                    <a:lnB w="19050">
                      <a:solidFill>
                        <a:srgbClr val="E34D4D"/>
                      </a:solidFill>
                      <a:prstDash val="solid"/>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在完成个人任务时，必须要备份以及保存，避免在过程中出现意外丢失</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a:solidFill>
                        <a:srgbClr val="FFFFFF"/>
                      </a:solidFill>
                      <a:prstDash val="solid"/>
                    </a:lnL>
                    <a:lnR w="19050">
                      <a:solidFill>
                        <a:srgbClr val="FFFFFF"/>
                      </a:solidFill>
                      <a:prstDash val="solid"/>
                    </a:lnR>
                    <a:lnT>
                      <a:noFill/>
                    </a:lnT>
                    <a:lnB w="19050">
                      <a:solidFill>
                        <a:srgbClr val="E34D4D"/>
                      </a:solidFill>
                      <a:prstDash val="solid"/>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G25</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a:solidFill>
                        <a:srgbClr val="FFFFFF"/>
                      </a:solidFill>
                      <a:prstDash val="solid"/>
                    </a:lnL>
                    <a:lnR>
                      <a:noFill/>
                    </a:lnR>
                    <a:lnT>
                      <a:noFill/>
                    </a:lnT>
                    <a:lnB w="19050">
                      <a:solidFill>
                        <a:srgbClr val="E34D4D"/>
                      </a:solidFill>
                      <a:prstDash val="solid"/>
                    </a:lnB>
                    <a:lnTlToBr>
                      <a:noFill/>
                    </a:lnTlToBr>
                    <a:lnBlToTr>
                      <a:noFill/>
                    </a:lnBlToTr>
                    <a:solidFill>
                      <a:srgbClr val="F2F2F2"/>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452730" y="8879298"/>
            <a:ext cx="3119718" cy="1705855"/>
          </a:xfrm>
          <a:prstGeom prst="rect">
            <a:avLst/>
          </a:prstGeom>
        </p:spPr>
      </p:pic>
      <p:pic>
        <p:nvPicPr>
          <p:cNvPr id="19" name="object 10"/>
          <p:cNvPicPr/>
          <p:nvPr/>
        </p:nvPicPr>
        <p:blipFill>
          <a:blip r:embed="rId2" cstate="print"/>
          <a:stretch>
            <a:fillRect/>
          </a:stretch>
        </p:blipFill>
        <p:spPr>
          <a:xfrm>
            <a:off x="16078646" y="4269435"/>
            <a:ext cx="2285554" cy="2550465"/>
          </a:xfrm>
          <a:prstGeom prst="rect">
            <a:avLst/>
          </a:prstGeom>
        </p:spPr>
      </p:pic>
      <p:sp>
        <p:nvSpPr>
          <p:cNvPr id="21" name="object 18"/>
          <p:cNvSpPr txBox="1"/>
          <p:nvPr/>
        </p:nvSpPr>
        <p:spPr>
          <a:xfrm>
            <a:off x="13743940" y="360680"/>
            <a:ext cx="8566150" cy="107632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12</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配置管理计划</a:t>
            </a:r>
            <a:endParaRPr kumimoji="0" 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endPar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sp>
        <p:nvSpPr>
          <p:cNvPr id="22" name="文本框 99"/>
          <p:cNvSpPr txBox="1"/>
          <p:nvPr/>
        </p:nvSpPr>
        <p:spPr>
          <a:xfrm>
            <a:off x="352425" y="360363"/>
            <a:ext cx="11876088" cy="2030095"/>
          </a:xfrm>
          <a:prstGeom prst="rect">
            <a:avLst/>
          </a:prstGeom>
          <a:noFill/>
          <a:ln w="9525">
            <a:noFill/>
          </a:ln>
        </p:spPr>
        <p:txBody>
          <a:bodyPr anchor="t">
            <a:spAutoFit/>
          </a:bodyPr>
          <a:lstStyle/>
          <a:p>
            <a:pPr>
              <a:lnSpc>
                <a:spcPct val="150000"/>
              </a:lnSpc>
            </a:pPr>
            <a:r>
              <a:rPr lang="zh-CN" altLang="zh-CN" sz="4000" dirty="0">
                <a:solidFill>
                  <a:srgbClr val="558ED5"/>
                </a:solidFill>
                <a:latin typeface="方正粗黑宋简体" panose="02000000000000000000" pitchFamily="2" charset="-122"/>
                <a:ea typeface="方正粗黑宋简体" panose="02000000000000000000" pitchFamily="2" charset="-122"/>
              </a:rPr>
              <a:t>软件配置控制委员会</a:t>
            </a:r>
            <a:r>
              <a:rPr lang="zh-CN" altLang="zh-CN" sz="3200" dirty="0">
                <a:solidFill>
                  <a:srgbClr val="558ED5"/>
                </a:solidFill>
                <a:latin typeface="方正粗黑宋简体" panose="02000000000000000000" pitchFamily="2" charset="-122"/>
                <a:ea typeface="方正粗黑宋简体" panose="02000000000000000000" pitchFamily="2" charset="-122"/>
              </a:rPr>
              <a:t>（</a:t>
            </a:r>
            <a:r>
              <a:rPr lang="en-US" altLang="zh-CN" sz="3200" dirty="0">
                <a:solidFill>
                  <a:srgbClr val="558ED5"/>
                </a:solidFill>
                <a:latin typeface="方正粗黑宋简体" panose="02000000000000000000" pitchFamily="2" charset="-122"/>
                <a:ea typeface="方正粗黑宋简体" panose="02000000000000000000" pitchFamily="2" charset="-122"/>
              </a:rPr>
              <a:t>S</a:t>
            </a:r>
            <a:r>
              <a:rPr lang="zh-CN" altLang="zh-CN" sz="3200" dirty="0">
                <a:solidFill>
                  <a:srgbClr val="558ED5"/>
                </a:solidFill>
                <a:latin typeface="方正粗黑宋简体" panose="02000000000000000000" pitchFamily="2" charset="-122"/>
                <a:ea typeface="方正粗黑宋简体" panose="02000000000000000000" pitchFamily="2" charset="-122"/>
              </a:rPr>
              <a:t>CCB）（拟邀请）</a:t>
            </a:r>
            <a:endParaRPr lang="zh-CN" altLang="zh-CN" sz="2800" dirty="0">
              <a:solidFill>
                <a:srgbClr val="558ED5"/>
              </a:solidFill>
              <a:latin typeface="方正粗黑宋简体" panose="02000000000000000000" pitchFamily="2" charset="-122"/>
              <a:ea typeface="方正粗黑宋简体" panose="02000000000000000000" pitchFamily="2" charset="-122"/>
            </a:endParaRPr>
          </a:p>
          <a:p>
            <a:pPr>
              <a:lnSpc>
                <a:spcPct val="150000"/>
              </a:lnSpc>
            </a:pPr>
            <a:r>
              <a:rPr lang="zh-CN" altLang="zh-CN" sz="2000" dirty="0">
                <a:latin typeface="方正粗黑宋简体" panose="02000000000000000000" pitchFamily="2" charset="-122"/>
                <a:ea typeface="方正粗黑宋简体" panose="02000000000000000000" pitchFamily="2" charset="-122"/>
              </a:rPr>
              <a:t>职责：定制开发子系统；定制访问控制；制定常用策略；建立、更改基线的设置，审核变更申请；根据配置管理员的报告决定相应的对策。</a:t>
            </a:r>
            <a:r>
              <a:rPr lang="zh-CN" altLang="zh-CN" sz="2400" dirty="0">
                <a:solidFill>
                  <a:srgbClr val="558ED5"/>
                </a:solidFill>
                <a:latin typeface="方正粗黑宋简体" panose="02000000000000000000" pitchFamily="2" charset="-122"/>
                <a:ea typeface="方正粗黑宋简体" panose="02000000000000000000" pitchFamily="2" charset="-122"/>
              </a:rPr>
              <a:t> </a:t>
            </a:r>
            <a:endParaRPr lang="zh-CN" altLang="zh-CN" sz="2400" dirty="0">
              <a:solidFill>
                <a:srgbClr val="558ED5"/>
              </a:solidFill>
              <a:latin typeface="方正粗黑宋简体" panose="02000000000000000000" pitchFamily="2" charset="-122"/>
              <a:ea typeface="方正粗黑宋简体" panose="02000000000000000000" pitchFamily="2" charset="-122"/>
            </a:endParaRPr>
          </a:p>
        </p:txBody>
      </p:sp>
      <p:graphicFrame>
        <p:nvGraphicFramePr>
          <p:cNvPr id="8" name="表格 7"/>
          <p:cNvGraphicFramePr/>
          <p:nvPr>
            <p:custDataLst>
              <p:tags r:id="rId3"/>
            </p:custDataLst>
          </p:nvPr>
        </p:nvGraphicFramePr>
        <p:xfrm>
          <a:off x="527050" y="2489154"/>
          <a:ext cx="15051405" cy="7364730"/>
        </p:xfrm>
        <a:graphic>
          <a:graphicData uri="http://schemas.openxmlformats.org/drawingml/2006/table">
            <a:tbl>
              <a:tblPr firstRow="1" bandRow="1">
                <a:tableStyleId>{5940675A-B579-460E-94D1-54222C63F5DA}</a:tableStyleId>
              </a:tblPr>
              <a:tblGrid>
                <a:gridCol w="1641475"/>
                <a:gridCol w="4676775"/>
                <a:gridCol w="8733155"/>
              </a:tblGrid>
              <a:tr h="365760">
                <a:tc>
                  <a:txBody>
                    <a:bodyPr/>
                    <a:p>
                      <a:pPr indent="0" algn="l">
                        <a:buNone/>
                      </a:pPr>
                      <a:r>
                        <a:rPr lang="en-US" sz="2400" b="0">
                          <a:solidFill>
                            <a:srgbClr val="FFFFFF"/>
                          </a:solidFill>
                          <a:latin typeface="宋体" panose="02010600030101010101" pitchFamily="2" charset="-122"/>
                          <a:ea typeface="宋体" panose="02010600030101010101" pitchFamily="2" charset="-122"/>
                          <a:cs typeface="宋体" panose="02010600030101010101" pitchFamily="2" charset="-122"/>
                        </a:rPr>
                        <a:t>负责人</a:t>
                      </a:r>
                      <a:endParaRPr lang="en-US" altLang="en-US" sz="24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595959"/>
                    </a:solidFill>
                  </a:tcPr>
                </a:tc>
                <a:tc>
                  <a:txBody>
                    <a:bodyPr/>
                    <a:p>
                      <a:pPr indent="0" algn="l">
                        <a:buNone/>
                      </a:pPr>
                      <a:r>
                        <a:rPr lang="en-US" sz="2400" b="0">
                          <a:solidFill>
                            <a:srgbClr val="FFFFFF"/>
                          </a:solidFill>
                          <a:latin typeface="宋体" panose="02010600030101010101" pitchFamily="2" charset="-122"/>
                          <a:ea typeface="宋体" panose="02010600030101010101" pitchFamily="2" charset="-122"/>
                          <a:cs typeface="宋体" panose="02010600030101010101" pitchFamily="2" charset="-122"/>
                        </a:rPr>
                        <a:t>软件配置管理角色</a:t>
                      </a:r>
                      <a:endParaRPr lang="en-US" altLang="en-US" sz="24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1784C7"/>
                    </a:solidFill>
                  </a:tcPr>
                </a:tc>
                <a:tc>
                  <a:txBody>
                    <a:bodyPr/>
                    <a:p>
                      <a:pPr indent="0" algn="l">
                        <a:buNone/>
                      </a:pPr>
                      <a:r>
                        <a:rPr lang="en-US" sz="2400" b="0">
                          <a:solidFill>
                            <a:srgbClr val="FFFFFF"/>
                          </a:solidFill>
                          <a:latin typeface="宋体" panose="02010600030101010101" pitchFamily="2" charset="-122"/>
                          <a:ea typeface="宋体" panose="02010600030101010101" pitchFamily="2" charset="-122"/>
                          <a:cs typeface="宋体" panose="02010600030101010101" pitchFamily="2" charset="-122"/>
                        </a:rPr>
                        <a:t>职责</a:t>
                      </a:r>
                      <a:endParaRPr lang="en-US" altLang="en-US" sz="24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a:noFill/>
                    </a:lnT>
                    <a:lnB>
                      <a:noFill/>
                    </a:lnB>
                    <a:lnTlToBr>
                      <a:noFill/>
                    </a:lnTlToBr>
                    <a:lnBlToTr>
                      <a:noFill/>
                    </a:lnBlToTr>
                    <a:solidFill>
                      <a:srgbClr val="1BA8C9"/>
                    </a:solidFill>
                  </a:tcPr>
                </a:tc>
              </a:tr>
              <a:tr h="1943735">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潘仲菁</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12700">
                      <a:solidFill>
                        <a:srgbClr val="D9D9D9"/>
                      </a:solidFill>
                      <a:prstDash val="solid"/>
                    </a:lnR>
                    <a:lnT>
                      <a:noFill/>
                    </a:lnT>
                    <a:lnB>
                      <a:noFill/>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PM: 项目经理开发人员（Developer，DEV）</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①</a:t>
                      </a:r>
                      <a:r>
                        <a:rPr lang="en-US" sz="2400" b="0">
                          <a:solidFill>
                            <a:srgbClr val="404040"/>
                          </a:solidFill>
                          <a:latin typeface="Times New Roman" panose="02020603050405020304" charset="0"/>
                          <a:cs typeface="Times New Roman" panose="02020603050405020304" charset="0"/>
                        </a:rPr>
                        <a:t>制定和修改项目的组织结构和配置管理策略；批准、发布配置管理计划； 决定项目起始基线和开发里程碑；接受并审阅配置控制委员会的报告。 </a:t>
                      </a: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②根据组织内确定的软件配置管理计划和相关规定，按照软件配置管理工具的使用模型来完成开发任务。</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solid"/>
                    </a:lnL>
                    <a:lnR>
                      <a:noFill/>
                    </a:lnR>
                    <a:lnT>
                      <a:noFill/>
                    </a:lnT>
                    <a:lnB>
                      <a:noFill/>
                    </a:lnB>
                    <a:lnTlToBr>
                      <a:noFill/>
                    </a:lnTlToBr>
                    <a:lnBlToTr>
                      <a:noFill/>
                    </a:lnBlToTr>
                    <a:solidFill>
                      <a:srgbClr val="FFFFFF"/>
                    </a:solidFill>
                  </a:tcPr>
                </a:tc>
              </a:tr>
              <a:tr h="1083945">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施芳怡</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12700">
                      <a:solidFill>
                        <a:srgbClr val="D9D9D9"/>
                      </a:solidFill>
                      <a:prstDash val="solid"/>
                    </a:lnR>
                    <a:lnT>
                      <a:noFill/>
                    </a:lnT>
                    <a:lnB>
                      <a:noFill/>
                    </a:lnB>
                    <a:lnTlToBr>
                      <a:noFill/>
                    </a:lnTlToBr>
                    <a:lnBlToTr>
                      <a:noFill/>
                    </a:lnBlToTr>
                    <a:solidFill>
                      <a:srgbClr val="F2F2F2"/>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开发人员（Developer，DEV）</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a:solidFill>
                        <a:srgbClr val="D9D9D9"/>
                      </a:solidFill>
                      <a:prstDash val="solid"/>
                    </a:lnL>
                    <a:lnR w="6350">
                      <a:solidFill>
                        <a:srgbClr val="D9D9D9"/>
                      </a:solidFill>
                      <a:prstDash val="solid"/>
                    </a:lnR>
                    <a:lnT>
                      <a:noFill/>
                    </a:lnT>
                    <a:lnB>
                      <a:noFill/>
                    </a:lnB>
                    <a:lnTlToBr>
                      <a:noFill/>
                    </a:lnTlToBr>
                    <a:lnBlToTr>
                      <a:noFill/>
                    </a:lnBlToTr>
                    <a:solidFill>
                      <a:srgbClr val="F2F2F2"/>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根据组织内确定的软件配置管理计划和相关规定，按照软件配置管理工具的使用模型来完成开发任务。</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solid"/>
                    </a:lnL>
                    <a:lnR>
                      <a:noFill/>
                    </a:lnR>
                    <a:lnT>
                      <a:noFill/>
                    </a:lnT>
                    <a:lnB>
                      <a:noFill/>
                    </a:lnB>
                    <a:lnTlToBr>
                      <a:noFill/>
                    </a:lnTlToBr>
                    <a:lnBlToTr>
                      <a:noFill/>
                    </a:lnBlToTr>
                    <a:solidFill>
                      <a:srgbClr val="F2F2F2"/>
                    </a:solidFill>
                  </a:tcPr>
                </a:tc>
              </a:tr>
              <a:tr h="1082675">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杨庆贤</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12700">
                      <a:solidFill>
                        <a:srgbClr val="D9D9D9"/>
                      </a:solidFill>
                      <a:prstDash val="solid"/>
                    </a:lnR>
                    <a:lnT>
                      <a:noFill/>
                    </a:lnT>
                    <a:lnB>
                      <a:noFill/>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开发人员（Developer，DEV）</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根据组织内确定的软件配置管理计划和相关规定，按照软件配置管理工具的使用模型来完成开发任务。</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solid"/>
                    </a:lnL>
                    <a:lnR>
                      <a:noFill/>
                    </a:lnR>
                    <a:lnT>
                      <a:noFill/>
                    </a:lnT>
                    <a:lnB>
                      <a:noFill/>
                    </a:lnB>
                    <a:lnTlToBr>
                      <a:noFill/>
                    </a:lnTlToBr>
                    <a:lnBlToTr>
                      <a:noFill/>
                    </a:lnBlToTr>
                    <a:solidFill>
                      <a:srgbClr val="FFFFFF"/>
                    </a:solidFill>
                  </a:tcPr>
                </a:tc>
              </a:tr>
              <a:tr h="1805305">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余张龙</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12700">
                      <a:solidFill>
                        <a:srgbClr val="D9D9D9"/>
                      </a:solidFill>
                      <a:prstDash val="solid"/>
                    </a:lnR>
                    <a:lnT>
                      <a:noFill/>
                    </a:lnT>
                    <a:lnB>
                      <a:noFill/>
                    </a:lnB>
                    <a:lnTlToBr>
                      <a:noFill/>
                    </a:lnTlToBr>
                    <a:lnBlToTr>
                      <a:noFill/>
                    </a:lnBlToTr>
                    <a:solidFill>
                      <a:srgbClr val="F2F2F2"/>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①配置管理员（Configuration Management Officer，CMO）②开发人员（Developer，DEV）</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a:solidFill>
                        <a:srgbClr val="D9D9D9"/>
                      </a:solidFill>
                      <a:prstDash val="solid"/>
                    </a:lnL>
                    <a:lnR w="6350">
                      <a:solidFill>
                        <a:srgbClr val="D9D9D9"/>
                      </a:solidFill>
                      <a:prstDash val="solid"/>
                    </a:lnR>
                    <a:lnT>
                      <a:noFill/>
                    </a:lnT>
                    <a:lnB>
                      <a:noFill/>
                    </a:lnB>
                    <a:lnTlToBr>
                      <a:noFill/>
                    </a:lnTlToBr>
                    <a:lnBlToTr>
                      <a:noFill/>
                    </a:lnBlToTr>
                    <a:solidFill>
                      <a:srgbClr val="F2F2F2"/>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①软件配置管理工具的日常管理与维护；提交配置管理计划；各配置项的管理与维护；执行版本控制和变更控制方案；②根据组织内确定的软件配置管理计划和相关规定，按照软件配置管理工具的使用模型来完成开发任务。</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solid"/>
                    </a:lnL>
                    <a:lnR>
                      <a:noFill/>
                    </a:lnR>
                    <a:lnT>
                      <a:noFill/>
                    </a:lnT>
                    <a:lnB>
                      <a:noFill/>
                    </a:lnB>
                    <a:lnTlToBr>
                      <a:noFill/>
                    </a:lnTlToBr>
                    <a:lnBlToTr>
                      <a:noFill/>
                    </a:lnBlToTr>
                    <a:solidFill>
                      <a:srgbClr val="F2F2F2"/>
                    </a:solidFill>
                  </a:tcPr>
                </a:tc>
              </a:tr>
              <a:tr h="1083310">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周文涛</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12700">
                      <a:solidFill>
                        <a:srgbClr val="D9D9D9"/>
                      </a:solidFill>
                      <a:prstDash val="solid"/>
                    </a:lnR>
                    <a:lnT>
                      <a:noFill/>
                    </a:lnT>
                    <a:lnB w="19050">
                      <a:solidFill>
                        <a:srgbClr val="595959"/>
                      </a:solidFill>
                      <a:prstDash val="solid"/>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开发人员（Developer，DEV）</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a:solidFill>
                        <a:srgbClr val="D9D9D9"/>
                      </a:solidFill>
                      <a:prstDash val="solid"/>
                    </a:lnL>
                    <a:lnR w="6350">
                      <a:solidFill>
                        <a:srgbClr val="D9D9D9"/>
                      </a:solidFill>
                      <a:prstDash val="solid"/>
                    </a:lnR>
                    <a:lnT>
                      <a:noFill/>
                    </a:lnT>
                    <a:lnB w="19050">
                      <a:solidFill>
                        <a:srgbClr val="595959"/>
                      </a:solidFill>
                      <a:prstDash val="solid"/>
                    </a:lnB>
                    <a:lnTlToBr>
                      <a:noFill/>
                    </a:lnTlToBr>
                    <a:lnBlToTr>
                      <a:noFill/>
                    </a:lnBlToTr>
                    <a:solidFill>
                      <a:srgbClr val="FFFFFF"/>
                    </a:solidFill>
                  </a:tcPr>
                </a:tc>
                <a:tc>
                  <a:txBody>
                    <a:bodyPr/>
                    <a:p>
                      <a:pPr indent="0" algn="l">
                        <a:buNone/>
                      </a:pPr>
                      <a:r>
                        <a:rPr lang="en-US" sz="2400" b="0">
                          <a:solidFill>
                            <a:srgbClr val="404040"/>
                          </a:solidFill>
                          <a:latin typeface="宋体" panose="02010600030101010101" pitchFamily="2" charset="-122"/>
                          <a:ea typeface="宋体" panose="02010600030101010101" pitchFamily="2" charset="-122"/>
                          <a:cs typeface="宋体" panose="02010600030101010101" pitchFamily="2" charset="-122"/>
                        </a:rPr>
                        <a:t>根据组织内确定的软件配置管理计划和相关规定，按照软件配置管理工具的使用模型来完成开发任务。</a:t>
                      </a:r>
                      <a:endParaRPr lang="en-US" altLang="en-US" sz="24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6350">
                      <a:solidFill>
                        <a:srgbClr val="D9D9D9"/>
                      </a:solidFill>
                      <a:prstDash val="solid"/>
                    </a:lnL>
                    <a:lnR>
                      <a:noFill/>
                    </a:lnR>
                    <a:lnT>
                      <a:noFill/>
                    </a:lnT>
                    <a:lnB w="19050">
                      <a:solidFill>
                        <a:srgbClr val="595959"/>
                      </a:solidFill>
                      <a:prstDash val="solid"/>
                    </a:lnB>
                    <a:lnTlToBr>
                      <a:noFill/>
                    </a:lnTlToBr>
                    <a:lnBlToTr>
                      <a:noFill/>
                    </a:lnBlToTr>
                    <a:solidFill>
                      <a:srgbClr val="FFFFFF"/>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pic>
        <p:nvPicPr>
          <p:cNvPr id="19" name="object 10"/>
          <p:cNvPicPr/>
          <p:nvPr/>
        </p:nvPicPr>
        <p:blipFill>
          <a:blip r:embed="rId2" cstate="print"/>
          <a:stretch>
            <a:fillRect/>
          </a:stretch>
        </p:blipFill>
        <p:spPr>
          <a:xfrm>
            <a:off x="16078646" y="4269435"/>
            <a:ext cx="2285554" cy="2550465"/>
          </a:xfrm>
          <a:prstGeom prst="rect">
            <a:avLst/>
          </a:prstGeom>
        </p:spPr>
      </p:pic>
      <p:sp>
        <p:nvSpPr>
          <p:cNvPr id="21" name="object 18"/>
          <p:cNvSpPr txBox="1"/>
          <p:nvPr/>
        </p:nvSpPr>
        <p:spPr>
          <a:xfrm>
            <a:off x="14008100" y="9007475"/>
            <a:ext cx="8566150" cy="107632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12</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配置管理计划</a:t>
            </a:r>
            <a:endParaRPr kumimoji="0" 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endPar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pic>
        <p:nvPicPr>
          <p:cNvPr id="26" name="object 8"/>
          <p:cNvPicPr/>
          <p:nvPr/>
        </p:nvPicPr>
        <p:blipFill>
          <a:blip r:embed="rId3" cstate="print"/>
          <a:stretch>
            <a:fillRect/>
          </a:stretch>
        </p:blipFill>
        <p:spPr>
          <a:xfrm>
            <a:off x="15494773" y="7023100"/>
            <a:ext cx="2610347" cy="1698888"/>
          </a:xfrm>
          <a:prstGeom prst="rect">
            <a:avLst/>
          </a:prstGeom>
        </p:spPr>
      </p:pic>
      <p:sp>
        <p:nvSpPr>
          <p:cNvPr id="16" name="文本框 99"/>
          <p:cNvSpPr txBox="1"/>
          <p:nvPr/>
        </p:nvSpPr>
        <p:spPr>
          <a:xfrm>
            <a:off x="352425" y="344488"/>
            <a:ext cx="11876088" cy="706755"/>
          </a:xfrm>
          <a:prstGeom prst="rect">
            <a:avLst/>
          </a:prstGeom>
          <a:noFill/>
          <a:ln w="9525">
            <a:noFill/>
          </a:ln>
        </p:spPr>
        <p:txBody>
          <a:bodyPr anchor="t">
            <a:spAutoFit/>
          </a:bodyPr>
          <a:lstStyle/>
          <a:p>
            <a:r>
              <a:rPr lang="zh-CN" altLang="zh-CN" sz="4000" dirty="0">
                <a:solidFill>
                  <a:srgbClr val="558ED5"/>
                </a:solidFill>
                <a:latin typeface="方正粗黑宋简体" panose="02000000000000000000" pitchFamily="2" charset="-122"/>
                <a:ea typeface="方正粗黑宋简体" panose="02000000000000000000" pitchFamily="2" charset="-122"/>
              </a:rPr>
              <a:t>配置库管理</a:t>
            </a:r>
            <a:endParaRPr lang="zh-CN" altLang="zh-CN" sz="4000" dirty="0">
              <a:solidFill>
                <a:srgbClr val="558ED5"/>
              </a:solidFill>
              <a:latin typeface="方正粗黑宋简体" panose="02000000000000000000" pitchFamily="2" charset="-122"/>
              <a:ea typeface="方正粗黑宋简体" panose="02000000000000000000" pitchFamily="2" charset="-122"/>
            </a:endParaRPr>
          </a:p>
        </p:txBody>
      </p:sp>
      <p:sp>
        <p:nvSpPr>
          <p:cNvPr id="17" name="文本框 4"/>
          <p:cNvSpPr txBox="1"/>
          <p:nvPr/>
        </p:nvSpPr>
        <p:spPr>
          <a:xfrm>
            <a:off x="151130" y="680085"/>
            <a:ext cx="9377045" cy="3415030"/>
          </a:xfrm>
          <a:prstGeom prst="rect">
            <a:avLst/>
          </a:prstGeom>
          <a:noFill/>
          <a:ln w="9525">
            <a:noFill/>
          </a:ln>
        </p:spPr>
        <p:txBody>
          <a:bodyPr wrap="square">
            <a:spAutoFit/>
          </a:bodyPr>
          <a:lstStyle/>
          <a:p>
            <a:pPr marR="0" indent="304800" defTabSz="914400" fontAlgn="auto">
              <a:lnSpc>
                <a:spcPct val="200000"/>
              </a:lnSpc>
              <a:buClrTx/>
              <a:buSzTx/>
              <a:buFontTx/>
              <a:defRPr/>
            </a:pPr>
            <a:endParaRPr kumimoji="0" lang="zh-CN" sz="2400" kern="1200" cap="none" spc="0" normalizeH="0" baseline="0" noProof="1">
              <a:latin typeface="华文中宋" panose="02010600040101010101" pitchFamily="2" charset="-122"/>
              <a:ea typeface="华文中宋" panose="02010600040101010101" pitchFamily="2" charset="-122"/>
              <a:cs typeface="华文中宋" panose="02010600040101010101" pitchFamily="2" charset="-122"/>
            </a:endParaRPr>
          </a:p>
          <a:p>
            <a:pPr marR="0" indent="304800" defTabSz="914400" fontAlgn="auto">
              <a:lnSpc>
                <a:spcPct val="200000"/>
              </a:lnSpc>
              <a:buClrTx/>
              <a:buSzTx/>
              <a:buFontTx/>
              <a:defRPr/>
            </a:pPr>
            <a:r>
              <a:rPr kumimoji="0" lang="zh-CN" sz="2800" b="1" kern="1200" cap="none" spc="0" normalizeH="0" baseline="0" noProof="1">
                <a:latin typeface="华文中宋" panose="02010600040101010101" pitchFamily="2" charset="-122"/>
                <a:ea typeface="华文中宋" panose="02010600040101010101" pitchFamily="2" charset="-122"/>
                <a:cs typeface="华文中宋" panose="02010600040101010101" pitchFamily="2" charset="-122"/>
              </a:rPr>
              <a:t>私有分支（组内人员的私有开发空间）</a:t>
            </a:r>
            <a:endParaRPr kumimoji="0" lang="zh-CN" sz="2800" kern="1200" cap="none" spc="0" normalizeH="0" baseline="0" noProof="1">
              <a:latin typeface="华文中宋" panose="02010600040101010101" pitchFamily="2" charset="-122"/>
              <a:ea typeface="华文中宋" panose="02010600040101010101" pitchFamily="2" charset="-122"/>
              <a:cs typeface="华文中宋" panose="02010600040101010101" pitchFamily="2" charset="-122"/>
            </a:endParaRPr>
          </a:p>
          <a:p>
            <a:pPr marR="0" indent="304800" defTabSz="914400" fontAlgn="auto">
              <a:lnSpc>
                <a:spcPct val="200000"/>
              </a:lnSpc>
              <a:buClrTx/>
              <a:buSzTx/>
              <a:buFontTx/>
              <a:defRPr/>
            </a:pPr>
            <a:r>
              <a:rPr kumimoji="0" lang="zh-CN" sz="2800" b="1" kern="1200" cap="none" spc="0" normalizeH="0" baseline="0" noProof="1">
                <a:latin typeface="华文中宋" panose="02010600040101010101" pitchFamily="2" charset="-122"/>
                <a:ea typeface="华文中宋" panose="02010600040101010101" pitchFamily="2" charset="-122"/>
                <a:cs typeface="华文中宋" panose="02010600040101010101" pitchFamily="2" charset="-122"/>
              </a:rPr>
              <a:t>集成分支（团队的公共空间）</a:t>
            </a:r>
            <a:r>
              <a:rPr kumimoji="0" lang="en-US" altLang="zh-CN" sz="2800" b="1" kern="1200" cap="none" spc="0" normalizeH="0" baseline="0" noProof="1">
                <a:latin typeface="华文中宋" panose="02010600040101010101" pitchFamily="2" charset="-122"/>
                <a:ea typeface="华文中宋" panose="02010600040101010101" pitchFamily="2" charset="-122"/>
                <a:cs typeface="华文中宋" panose="02010600040101010101" pitchFamily="2" charset="-122"/>
              </a:rPr>
              <a:t>-team</a:t>
            </a:r>
            <a:endParaRPr kumimoji="0" lang="zh-CN" sz="2800" kern="1200" cap="none" spc="0" normalizeH="0" baseline="0" noProof="1">
              <a:latin typeface="华文中宋" panose="02010600040101010101" pitchFamily="2" charset="-122"/>
              <a:ea typeface="华文中宋" panose="02010600040101010101" pitchFamily="2" charset="-122"/>
              <a:cs typeface="华文中宋" panose="02010600040101010101" pitchFamily="2" charset="-122"/>
            </a:endParaRPr>
          </a:p>
          <a:p>
            <a:pPr marR="0" indent="304800" defTabSz="914400" fontAlgn="auto">
              <a:lnSpc>
                <a:spcPct val="200000"/>
              </a:lnSpc>
              <a:buClrTx/>
              <a:buSzTx/>
              <a:buFontTx/>
              <a:defRPr/>
            </a:pPr>
            <a:r>
              <a:rPr kumimoji="0" lang="zh-CN" sz="2800" b="1" kern="1200" cap="none" spc="0" normalizeH="0" baseline="0" noProof="1">
                <a:latin typeface="华文中宋" panose="02010600040101010101" pitchFamily="2" charset="-122"/>
                <a:ea typeface="华文中宋" panose="02010600040101010101" pitchFamily="2" charset="-122"/>
                <a:cs typeface="华文中宋" panose="02010600040101010101" pitchFamily="2" charset="-122"/>
              </a:rPr>
              <a:t>主干分支（整个软件开发过程的公共空间）</a:t>
            </a:r>
            <a:r>
              <a:rPr kumimoji="0" lang="en-US" altLang="zh-CN" sz="2800" b="1" kern="1200" cap="none" spc="0" normalizeH="0" baseline="0" noProof="1">
                <a:latin typeface="华文中宋" panose="02010600040101010101" pitchFamily="2" charset="-122"/>
                <a:ea typeface="华文中宋" panose="02010600040101010101" pitchFamily="2" charset="-122"/>
                <a:cs typeface="华文中宋" panose="02010600040101010101" pitchFamily="2" charset="-122"/>
              </a:rPr>
              <a:t>-main</a:t>
            </a:r>
            <a:endParaRPr kumimoji="0" lang="en-US" altLang="zh-CN" sz="2800" b="1" kern="1200" cap="none" spc="0" normalizeH="0" baseline="0" noProof="1">
              <a:latin typeface="华文中宋" panose="02010600040101010101" pitchFamily="2" charset="-122"/>
              <a:ea typeface="华文中宋" panose="02010600040101010101" pitchFamily="2" charset="-122"/>
              <a:cs typeface="华文中宋" panose="02010600040101010101" pitchFamily="2" charset="-122"/>
            </a:endParaRPr>
          </a:p>
        </p:txBody>
      </p:sp>
      <p:pic>
        <p:nvPicPr>
          <p:cNvPr id="20" name="图片 5"/>
          <p:cNvPicPr>
            <a:picLocks noChangeAspect="1"/>
          </p:cNvPicPr>
          <p:nvPr/>
        </p:nvPicPr>
        <p:blipFill>
          <a:blip r:embed="rId4"/>
          <a:stretch>
            <a:fillRect/>
          </a:stretch>
        </p:blipFill>
        <p:spPr>
          <a:xfrm>
            <a:off x="10553700" y="1615440"/>
            <a:ext cx="5845810" cy="7106285"/>
          </a:xfrm>
          <a:prstGeom prst="rect">
            <a:avLst/>
          </a:prstGeom>
          <a:noFill/>
          <a:ln w="9525">
            <a:noFill/>
          </a:ln>
        </p:spPr>
      </p:pic>
      <p:graphicFrame>
        <p:nvGraphicFramePr>
          <p:cNvPr id="8" name="表格 7"/>
          <p:cNvGraphicFramePr/>
          <p:nvPr>
            <p:custDataLst>
              <p:tags r:id="rId5"/>
            </p:custDataLst>
          </p:nvPr>
        </p:nvGraphicFramePr>
        <p:xfrm>
          <a:off x="354013" y="4732655"/>
          <a:ext cx="9979660" cy="4023995"/>
        </p:xfrm>
        <a:graphic>
          <a:graphicData uri="http://schemas.openxmlformats.org/drawingml/2006/table">
            <a:tbl>
              <a:tblPr firstRow="1" bandRow="1">
                <a:tableStyleId>{5940675A-B579-460E-94D1-54222C63F5DA}</a:tableStyleId>
              </a:tblPr>
              <a:tblGrid>
                <a:gridCol w="1802765"/>
                <a:gridCol w="2119630"/>
                <a:gridCol w="2064385"/>
                <a:gridCol w="1997075"/>
                <a:gridCol w="1995805"/>
              </a:tblGrid>
              <a:tr h="1101090">
                <a:tc>
                  <a:txBody>
                    <a:bodyPr/>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角色</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人员</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开发库（个人分支）</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p>
                      <a:pPr indent="0" algn="l">
                        <a:buNone/>
                      </a:pPr>
                      <a:r>
                        <a:rPr lang="en-US" sz="2400" b="0">
                          <a:solidFill>
                            <a:srgbClr val="FFFFFF"/>
                          </a:solidFill>
                          <a:latin typeface="华文中宋" panose="02010600040101010101" pitchFamily="2" charset="-122"/>
                          <a:ea typeface="华文中宋" panose="02010600040101010101" pitchFamily="2" charset="-122"/>
                          <a:cs typeface="华文中宋" panose="02010600040101010101" pitchFamily="2" charset="-122"/>
                        </a:rPr>
                        <a:t>受控库（基线分支）-team分支</a:t>
                      </a:r>
                      <a:endParaRPr lang="en-US" altLang="en-US" sz="2400" b="0">
                        <a:solidFill>
                          <a:srgbClr val="FFFFF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p>
                      <a:pPr indent="0" algn="l">
                        <a:buNone/>
                      </a:pPr>
                      <a:r>
                        <a:rPr lang="en-US" sz="2400" b="0">
                          <a:solidFill>
                            <a:srgbClr val="FFFFFF"/>
                          </a:solidFill>
                          <a:latin typeface="华文中宋" panose="02010600040101010101" pitchFamily="2" charset="-122"/>
                          <a:ea typeface="华文中宋" panose="02010600040101010101" pitchFamily="2" charset="-122"/>
                          <a:cs typeface="华文中宋" panose="02010600040101010101" pitchFamily="2" charset="-122"/>
                        </a:rPr>
                        <a:t>产品库（主分支）-main</a:t>
                      </a:r>
                      <a:endParaRPr lang="en-US" altLang="en-US" sz="2400" b="0">
                        <a:solidFill>
                          <a:srgbClr val="FFFFFF"/>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lnTlToBr>
                      <a:noFill/>
                    </a:lnTlToBr>
                    <a:lnBlToTr>
                      <a:noFill/>
                    </a:lnBlToTr>
                    <a:solidFill>
                      <a:srgbClr val="144D73"/>
                    </a:solidFill>
                  </a:tcPr>
                </a:tc>
              </a:tr>
              <a:tr h="468630">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项目经理</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潘仲菁</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R/W</a:t>
                      </a:r>
                      <a:r>
                        <a:rPr 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 </a:t>
                      </a:r>
                      <a:endParaRPr lang="en-US"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endParaRPr>
                    </a:p>
                  </a:txBody>
                  <a:tcPr marL="68580" marR="68580" marT="0" marB="0" vert="horz" anchor="t">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R/W</a:t>
                      </a:r>
                      <a:r>
                        <a:rPr 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 </a:t>
                      </a:r>
                      <a:endParaRPr lang="en-US"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endParaRPr>
                    </a:p>
                  </a:txBody>
                  <a:tcPr marL="68580" marR="68580" marT="0" marB="0" vert="horz" anchor="t">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R/W</a:t>
                      </a:r>
                      <a:r>
                        <a:rPr 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 </a:t>
                      </a:r>
                      <a:endParaRPr lang="en-US"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endParaRPr>
                    </a:p>
                  </a:txBody>
                  <a:tcPr marL="68580" marR="68580" marT="0" marB="0" vert="horz" anchor="t">
                    <a:lnL w="3175">
                      <a:solidFill>
                        <a:srgbClr val="144D73"/>
                      </a:solidFill>
                      <a:prstDash val="dot"/>
                    </a:lnL>
                    <a:lnR w="19050" cap="rnd">
                      <a:solidFill>
                        <a:srgbClr val="144D73"/>
                      </a:solidFill>
                      <a:prstDash val="solid"/>
                    </a:lnR>
                    <a:lnT w="19050">
                      <a:solidFill>
                        <a:srgbClr val="144D73"/>
                      </a:solidFill>
                      <a:prstDash val="solid"/>
                    </a:lnT>
                    <a:lnB w="3175">
                      <a:solidFill>
                        <a:srgbClr val="144D73"/>
                      </a:solidFill>
                      <a:prstDash val="dot"/>
                    </a:lnB>
                    <a:lnTlToBr>
                      <a:noFill/>
                    </a:lnTlToBr>
                    <a:lnBlToTr>
                      <a:noFill/>
                    </a:lnBlToTr>
                    <a:solidFill>
                      <a:srgbClr val="F2F2F2"/>
                    </a:solidFill>
                  </a:tcPr>
                </a:tc>
              </a:tr>
              <a:tr h="1370965">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开发人员</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潘仲菁 施芳怡杨庆贤 余张龙周文涛</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R/W </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R</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R</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FFFFF"/>
                    </a:solidFill>
                  </a:tcPr>
                </a:tc>
              </a:tr>
              <a:tr h="1083310">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配置管理员</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余张龙</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R/W</a:t>
                      </a:r>
                      <a:r>
                        <a:rPr 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 </a:t>
                      </a:r>
                      <a:endParaRPr lang="en-US"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R/W</a:t>
                      </a:r>
                      <a:r>
                        <a:rPr 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 </a:t>
                      </a:r>
                      <a:endParaRPr lang="en-US"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R/W</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19050" cap="rnd">
                      <a:solidFill>
                        <a:srgbClr val="144D73"/>
                      </a:solidFill>
                      <a:prstDash val="solid"/>
                    </a:lnR>
                    <a:lnT w="3175">
                      <a:solidFill>
                        <a:srgbClr val="144D73"/>
                      </a:solidFill>
                      <a:prstDash val="dot"/>
                    </a:lnT>
                    <a:lnB w="19050" cap="rnd">
                      <a:solidFill>
                        <a:srgbClr val="144D73"/>
                      </a:solidFill>
                      <a:prstDash val="solid"/>
                    </a:lnB>
                    <a:lnTlToBr>
                      <a:noFill/>
                    </a:lnTlToBr>
                    <a:lnBlToTr>
                      <a:noFill/>
                    </a:lnBlToTr>
                    <a:solidFill>
                      <a:srgbClr val="F2F2F2"/>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
        <p:nvSpPr>
          <p:cNvPr id="21" name="object 18"/>
          <p:cNvSpPr txBox="1"/>
          <p:nvPr/>
        </p:nvSpPr>
        <p:spPr>
          <a:xfrm>
            <a:off x="14008100" y="9007475"/>
            <a:ext cx="8566150" cy="107632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12</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配置管理计划</a:t>
            </a:r>
            <a:endParaRPr kumimoji="0" 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endPar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sp>
        <p:nvSpPr>
          <p:cNvPr id="16" name="文本框 99"/>
          <p:cNvSpPr txBox="1"/>
          <p:nvPr/>
        </p:nvSpPr>
        <p:spPr>
          <a:xfrm>
            <a:off x="352425" y="439738"/>
            <a:ext cx="11876088" cy="645160"/>
          </a:xfrm>
          <a:prstGeom prst="rect">
            <a:avLst/>
          </a:prstGeom>
          <a:noFill/>
          <a:ln w="9525">
            <a:noFill/>
          </a:ln>
        </p:spPr>
        <p:txBody>
          <a:bodyPr anchor="t">
            <a:spAutoFit/>
          </a:bodyPr>
          <a:lstStyle/>
          <a:p>
            <a:r>
              <a:rPr lang="zh-CN" altLang="zh-CN" sz="3600" dirty="0">
                <a:solidFill>
                  <a:srgbClr val="558ED5"/>
                </a:solidFill>
                <a:latin typeface="方正粗黑宋简体" panose="02000000000000000000" pitchFamily="2" charset="-122"/>
                <a:ea typeface="方正粗黑宋简体" panose="02000000000000000000" pitchFamily="2" charset="-122"/>
              </a:rPr>
              <a:t>配置项计划</a:t>
            </a:r>
            <a:endParaRPr lang="zh-CN" altLang="zh-CN" sz="3600" dirty="0">
              <a:solidFill>
                <a:srgbClr val="558ED5"/>
              </a:solidFill>
              <a:latin typeface="方正粗黑宋简体" panose="02000000000000000000" pitchFamily="2" charset="-122"/>
              <a:ea typeface="方正粗黑宋简体" panose="02000000000000000000" pitchFamily="2" charset="-122"/>
            </a:endParaRPr>
          </a:p>
        </p:txBody>
      </p:sp>
      <p:graphicFrame>
        <p:nvGraphicFramePr>
          <p:cNvPr id="3" name="表格 2"/>
          <p:cNvGraphicFramePr/>
          <p:nvPr>
            <p:custDataLst>
              <p:tags r:id="rId2"/>
            </p:custDataLst>
          </p:nvPr>
        </p:nvGraphicFramePr>
        <p:xfrm>
          <a:off x="352742" y="1341755"/>
          <a:ext cx="13622655" cy="8188325"/>
        </p:xfrm>
        <a:graphic>
          <a:graphicData uri="http://schemas.openxmlformats.org/drawingml/2006/table">
            <a:tbl>
              <a:tblPr firstRow="1" bandRow="1">
                <a:tableStyleId>{5940675A-B579-460E-94D1-54222C63F5DA}</a:tableStyleId>
              </a:tblPr>
              <a:tblGrid>
                <a:gridCol w="3193415"/>
                <a:gridCol w="3131185"/>
                <a:gridCol w="2049145"/>
                <a:gridCol w="1440180"/>
                <a:gridCol w="1983105"/>
                <a:gridCol w="1825625"/>
              </a:tblGrid>
              <a:tr h="482600">
                <a:tc>
                  <a:txBody>
                    <a:bodyPr/>
                    <a:p>
                      <a:pPr indent="0" algn="l">
                        <a:buNone/>
                      </a:pPr>
                      <a:r>
                        <a:rPr 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rPr>
                        <a:t>配置计划</a:t>
                      </a:r>
                      <a:endParaRPr lang="en-US" alt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p>
                      <a:pPr indent="0" algn="l">
                        <a:buNone/>
                      </a:pPr>
                      <a:r>
                        <a:rPr 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rPr>
                        <a:t>配置项</a:t>
                      </a:r>
                      <a:endParaRPr lang="en-US" alt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p>
                      <a:pPr indent="0" algn="l">
                        <a:buNone/>
                      </a:pPr>
                      <a:r>
                        <a:rPr 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rPr>
                        <a:t>负责人</a:t>
                      </a:r>
                      <a:endParaRPr lang="en-US" alt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p>
                      <a:pPr indent="0" algn="l">
                        <a:buNone/>
                      </a:pPr>
                      <a:r>
                        <a:rPr 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rPr>
                        <a:t>关联库</a:t>
                      </a:r>
                      <a:endParaRPr lang="en-US" alt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p>
                      <a:pPr indent="0" algn="l">
                        <a:buNone/>
                      </a:pPr>
                      <a:r>
                        <a:rPr 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rPr>
                        <a:t>具体时间</a:t>
                      </a:r>
                      <a:endParaRPr lang="en-US" alt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p>
                      <a:pPr indent="0" algn="l">
                        <a:buNone/>
                      </a:pPr>
                      <a:r>
                        <a:rPr 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rPr>
                        <a:t>备注</a:t>
                      </a:r>
                      <a:endParaRPr lang="en-US" altLang="en-US" sz="18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lnTlToBr>
                      <a:noFill/>
                    </a:lnTlToBr>
                    <a:lnBlToTr>
                      <a:noFill/>
                    </a:lnBlToTr>
                    <a:solidFill>
                      <a:srgbClr val="144D73"/>
                    </a:solidFill>
                  </a:tcPr>
                </a:tc>
              </a:tr>
              <a:tr h="1697990">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所有个人产出上传至个人工作分支。 </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p>
                      <a:pPr indent="0" algn="ctr">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项目阶段个人被分配任务的对应产出，含一切形式（文档、图表、PPT等）</a:t>
                      </a:r>
                      <a:endPar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p>
                      <a:pPr indent="0" algn="ctr">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例：《需求工程项目计划》的子计划等</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p>
                      <a:pPr indent="0" algn="ctr">
                        <a:buNone/>
                      </a:pPr>
                      <a:r>
                        <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个人</a:t>
                      </a:r>
                      <a:endParaRPr lang="zh-CN"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p>
                      <a:pPr indent="0" algn="ctr">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个人分支</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p>
                      <a:pPr indent="0" algn="ctr">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每周六第二次小组例会开始前完成上传</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p>
                      <a:pPr indent="0" algn="ctr">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 </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19050" cap="rnd">
                      <a:solidFill>
                        <a:srgbClr val="144D73"/>
                      </a:solidFill>
                      <a:prstDash val="solid"/>
                    </a:lnR>
                    <a:lnT w="19050">
                      <a:solidFill>
                        <a:srgbClr val="144D73"/>
                      </a:solidFill>
                      <a:prstDash val="solid"/>
                    </a:lnT>
                    <a:lnB w="3175">
                      <a:solidFill>
                        <a:srgbClr val="144D73"/>
                      </a:solidFill>
                      <a:prstDash val="dot"/>
                    </a:lnB>
                    <a:lnTlToBr>
                      <a:noFill/>
                    </a:lnTlToBr>
                    <a:lnBlToTr>
                      <a:noFill/>
                    </a:lnBlToTr>
                    <a:solidFill>
                      <a:srgbClr val="F2F2F2"/>
                    </a:solidFill>
                  </a:tcPr>
                </a:tc>
              </a:tr>
              <a:tr h="1983740">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文档基线版本以及整合后的非正式版本产出上传至team分支。 </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项目阶段所有产出的基线版本和非正式版本</a:t>
                      </a:r>
                      <a:endPar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例：《需求工程项目计划》0.1版本 </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ctr">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由各产出任务对应的负责人上传</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ctr">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集成分支</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ctr">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每周六第二次小组例开始前完成上传</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 基线版本指所有文档、PPT等格式的产出最初的模板/大纲，通常由对应的任务负责人负责撰写。  </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FFFFF"/>
                    </a:solidFill>
                  </a:tcPr>
                </a:tc>
              </a:tr>
              <a:tr h="1739265">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所有正式版本的产出上传至主分支。</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正式版本的产出（已通过正式评审且无需二改）</a:t>
                      </a:r>
                      <a:endPar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例：《需求工程项目计划》V1.0</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      项目经理 </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    主分支</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待项目需求工程正式结束后统一上传</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由于在项目过程中可能会对所谓正式版的文件再次二改，为了便于分支管理故最后统一上传</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2F2F2"/>
                    </a:solidFill>
                  </a:tcPr>
                </a:tc>
              </a:tr>
              <a:tr h="1490980">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检查各分支的配置情况，并及时修正配置错误。</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当前阶段所有已上传的配置项</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ctr">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配置管理员</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ctr">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所有分支</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ctr">
                        <a:buNone/>
                      </a:pPr>
                      <a:r>
                        <a:rPr 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每两周一次 </a:t>
                      </a:r>
                      <a:endParaRPr lang="en-US" altLang="en-US" sz="18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p>
                      <a:pPr indent="0" algn="ctr">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每次检查情况需填写项目配置管理活动表，通过邮件形式及时抄送给整组。</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FFFFF"/>
                    </a:solidFill>
                  </a:tcPr>
                </a:tc>
              </a:tr>
              <a:tr h="793750">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定期在本地电脑备份当前阶段所有产出</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2F2F2"/>
                    </a:solidFill>
                  </a:tcPr>
                </a:tc>
                <a:tc>
                  <a:txBody>
                    <a:bodyPr/>
                    <a:p>
                      <a:pPr indent="0" algn="l">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当前阶段所有已上传的配置项</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2F2F2"/>
                    </a:solidFill>
                  </a:tcPr>
                </a:tc>
                <a:tc>
                  <a:txBody>
                    <a:bodyPr/>
                    <a:p>
                      <a:pPr indent="0" algn="ctr">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配置管理员</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2F2F2"/>
                    </a:solidFill>
                  </a:tcPr>
                </a:tc>
                <a:tc>
                  <a:txBody>
                    <a:bodyPr/>
                    <a:p>
                      <a:pPr indent="0" algn="ctr">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所有分支</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2F2F2"/>
                    </a:solidFill>
                  </a:tcPr>
                </a:tc>
                <a:tc>
                  <a:txBody>
                    <a:bodyPr/>
                    <a:p>
                      <a:pPr indent="0" algn="ctr">
                        <a:buNone/>
                      </a:pPr>
                      <a:r>
                        <a:rPr 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每两周一次（无具体规定日）</a:t>
                      </a: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2F2F2"/>
                    </a:solidFill>
                  </a:tcPr>
                </a:tc>
                <a:tc>
                  <a:txBody>
                    <a:bodyPr/>
                    <a:p>
                      <a:pPr indent="0" algn="l">
                        <a:buNone/>
                      </a:pPr>
                      <a:endParaRPr lang="en-US" altLang="en-US" sz="18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44D73"/>
                      </a:solidFill>
                      <a:prstDash val="dot"/>
                    </a:lnL>
                    <a:lnR w="19050" cap="rnd">
                      <a:solidFill>
                        <a:srgbClr val="144D73"/>
                      </a:solidFill>
                      <a:prstDash val="solid"/>
                    </a:lnR>
                    <a:lnT w="3175">
                      <a:solidFill>
                        <a:srgbClr val="144D73"/>
                      </a:solidFill>
                      <a:prstDash val="dot"/>
                    </a:lnT>
                    <a:lnB w="19050" cap="rnd">
                      <a:solidFill>
                        <a:srgbClr val="144D73"/>
                      </a:solidFill>
                      <a:prstDash val="solid"/>
                    </a:lnB>
                    <a:lnTlToBr>
                      <a:noFill/>
                    </a:lnTlToBr>
                    <a:lnBlToTr>
                      <a:noFill/>
                    </a:lnBlToTr>
                    <a:solidFill>
                      <a:srgbClr val="F2F2F2"/>
                    </a:solidFill>
                  </a:tcPr>
                </a:tc>
              </a:tr>
            </a:tbl>
          </a:graphicData>
        </a:graphic>
      </p:graphicFrame>
      <p:pic>
        <p:nvPicPr>
          <p:cNvPr id="4" name="object 8"/>
          <p:cNvPicPr/>
          <p:nvPr/>
        </p:nvPicPr>
        <p:blipFill>
          <a:blip r:embed="rId3" cstate="print"/>
          <a:stretch>
            <a:fillRect/>
          </a:stretch>
        </p:blipFill>
        <p:spPr>
          <a:xfrm>
            <a:off x="15494773" y="7023100"/>
            <a:ext cx="2610347" cy="1698888"/>
          </a:xfrm>
          <a:prstGeom prst="rect">
            <a:avLst/>
          </a:prstGeom>
        </p:spPr>
      </p:pic>
      <p:sp>
        <p:nvSpPr>
          <p:cNvPr id="100" name="文本框 99"/>
          <p:cNvSpPr txBox="1"/>
          <p:nvPr/>
        </p:nvSpPr>
        <p:spPr>
          <a:xfrm>
            <a:off x="14533245" y="3141345"/>
            <a:ext cx="3460750" cy="3046095"/>
          </a:xfrm>
          <a:prstGeom prst="rect">
            <a:avLst/>
          </a:prstGeom>
          <a:noFill/>
          <a:ln w="9525">
            <a:noFill/>
          </a:ln>
        </p:spPr>
        <p:txBody>
          <a:bodyPr wrap="square">
            <a:spAutoFit/>
          </a:bodyPr>
          <a:p>
            <a:pPr indent="0"/>
            <a:r>
              <a:rPr lang="en-US" sz="2400" b="0">
                <a:latin typeface="华文中宋" panose="02010600040101010101" pitchFamily="2" charset="-122"/>
                <a:ea typeface="华文中宋" panose="02010600040101010101" pitchFamily="2" charset="-122"/>
                <a:cs typeface="华文中宋" panose="02010600040101010101" pitchFamily="2" charset="-122"/>
              </a:rPr>
              <a:t>*</a:t>
            </a:r>
            <a:r>
              <a:rPr lang="zh-CN" sz="2400" b="0">
                <a:latin typeface="华文中宋" panose="02010600040101010101" pitchFamily="2" charset="-122"/>
                <a:ea typeface="华文中宋" panose="02010600040101010101" pitchFamily="2" charset="-122"/>
                <a:cs typeface="华文中宋" panose="02010600040101010101" pitchFamily="2" charset="-122"/>
              </a:rPr>
              <a:t>所有配置项变更需要组员</a:t>
            </a:r>
            <a:r>
              <a:rPr lang="zh-CN" sz="2400" b="0">
                <a:solidFill>
                  <a:srgbClr val="C00000"/>
                </a:solidFill>
                <a:latin typeface="华文中宋" panose="02010600040101010101" pitchFamily="2" charset="-122"/>
                <a:ea typeface="华文中宋" panose="02010600040101010101" pitchFamily="2" charset="-122"/>
                <a:cs typeface="华文中宋" panose="02010600040101010101" pitchFamily="2" charset="-122"/>
              </a:rPr>
              <a:t>个人手动修改</a:t>
            </a:r>
            <a:r>
              <a:rPr lang="zh-CN" sz="2400" b="0">
                <a:latin typeface="华文中宋" panose="02010600040101010101" pitchFamily="2" charset="-122"/>
                <a:ea typeface="华文中宋" panose="02010600040101010101" pitchFamily="2" charset="-122"/>
                <a:cs typeface="华文中宋" panose="02010600040101010101" pitchFamily="2" charset="-122"/>
              </a:rPr>
              <a:t>配置项版本号，主动上传，上传无需通知配置管理员。</a:t>
            </a:r>
            <a:r>
              <a:rPr lang="en-US" sz="2400" b="0">
                <a:latin typeface="华文中宋" panose="02010600040101010101" pitchFamily="2" charset="-122"/>
                <a:ea typeface="华文中宋" panose="02010600040101010101" pitchFamily="2" charset="-122"/>
                <a:cs typeface="华文中宋" panose="02010600040101010101" pitchFamily="2" charset="-122"/>
              </a:rPr>
              <a:t> *</a:t>
            </a:r>
            <a:r>
              <a:rPr lang="zh-CN" sz="2400" b="0">
                <a:latin typeface="华文中宋" panose="02010600040101010101" pitchFamily="2" charset="-122"/>
                <a:ea typeface="华文中宋" panose="02010600040101010101" pitchFamily="2" charset="-122"/>
                <a:cs typeface="华文中宋" panose="02010600040101010101" pitchFamily="2" charset="-122"/>
              </a:rPr>
              <a:t>配置管理员按照配置项计划定期检查配置库情况。</a:t>
            </a:r>
            <a:endParaRPr lang="zh-CN" altLang="en-US" sz="2400">
              <a:latin typeface="华文中宋" panose="02010600040101010101" pitchFamily="2" charset="-122"/>
              <a:ea typeface="华文中宋" panose="02010600040101010101" pitchFamily="2" charset="-122"/>
              <a:cs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
        <p:nvSpPr>
          <p:cNvPr id="21" name="object 18"/>
          <p:cNvSpPr txBox="1"/>
          <p:nvPr/>
        </p:nvSpPr>
        <p:spPr>
          <a:xfrm>
            <a:off x="14008100" y="9007475"/>
            <a:ext cx="8566150" cy="107632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12</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配置管理计划</a:t>
            </a:r>
            <a:endParaRPr kumimoji="0" 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endPar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sp>
        <p:nvSpPr>
          <p:cNvPr id="16" name="文本框 99"/>
          <p:cNvSpPr txBox="1"/>
          <p:nvPr/>
        </p:nvSpPr>
        <p:spPr>
          <a:xfrm>
            <a:off x="114300" y="439738"/>
            <a:ext cx="11876088" cy="645160"/>
          </a:xfrm>
          <a:prstGeom prst="rect">
            <a:avLst/>
          </a:prstGeom>
          <a:noFill/>
          <a:ln w="9525">
            <a:noFill/>
          </a:ln>
        </p:spPr>
        <p:txBody>
          <a:bodyPr anchor="t">
            <a:spAutoFit/>
          </a:bodyPr>
          <a:lstStyle/>
          <a:p>
            <a:r>
              <a:rPr lang="zh-CN" altLang="zh-CN" sz="3600" dirty="0">
                <a:solidFill>
                  <a:srgbClr val="558ED5"/>
                </a:solidFill>
                <a:latin typeface="方正粗黑宋简体" panose="02000000000000000000" pitchFamily="2" charset="-122"/>
                <a:ea typeface="方正粗黑宋简体" panose="02000000000000000000" pitchFamily="2" charset="-122"/>
              </a:rPr>
              <a:t>附：项目配置管理</a:t>
            </a:r>
            <a:r>
              <a:rPr lang="zh-CN" altLang="zh-CN" sz="3600" dirty="0">
                <a:solidFill>
                  <a:srgbClr val="558ED5"/>
                </a:solidFill>
                <a:latin typeface="方正粗黑宋简体" panose="02000000000000000000" pitchFamily="2" charset="-122"/>
                <a:ea typeface="方正粗黑宋简体" panose="02000000000000000000" pitchFamily="2" charset="-122"/>
                <a:sym typeface="+mn-ea"/>
              </a:rPr>
              <a:t>活动</a:t>
            </a:r>
            <a:r>
              <a:rPr lang="zh-CN" altLang="zh-CN" sz="3600" dirty="0">
                <a:solidFill>
                  <a:srgbClr val="558ED5"/>
                </a:solidFill>
                <a:latin typeface="方正粗黑宋简体" panose="02000000000000000000" pitchFamily="2" charset="-122"/>
                <a:ea typeface="方正粗黑宋简体" panose="02000000000000000000" pitchFamily="2" charset="-122"/>
              </a:rPr>
              <a:t>表</a:t>
            </a:r>
            <a:endParaRPr lang="zh-CN" altLang="zh-CN" sz="3600" dirty="0">
              <a:solidFill>
                <a:srgbClr val="558ED5"/>
              </a:solidFill>
              <a:latin typeface="方正粗黑宋简体" panose="02000000000000000000" pitchFamily="2" charset="-122"/>
              <a:ea typeface="方正粗黑宋简体" panose="02000000000000000000" pitchFamily="2" charset="-122"/>
            </a:endParaRPr>
          </a:p>
        </p:txBody>
      </p:sp>
      <p:pic>
        <p:nvPicPr>
          <p:cNvPr id="4" name="object 8"/>
          <p:cNvPicPr/>
          <p:nvPr/>
        </p:nvPicPr>
        <p:blipFill>
          <a:blip r:embed="rId2" cstate="print"/>
          <a:stretch>
            <a:fillRect/>
          </a:stretch>
        </p:blipFill>
        <p:spPr>
          <a:xfrm>
            <a:off x="15357613" y="6781800"/>
            <a:ext cx="2610347" cy="1698888"/>
          </a:xfrm>
          <a:prstGeom prst="rect">
            <a:avLst/>
          </a:prstGeom>
        </p:spPr>
      </p:pic>
      <p:graphicFrame>
        <p:nvGraphicFramePr>
          <p:cNvPr id="2" name="表格 1"/>
          <p:cNvGraphicFramePr/>
          <p:nvPr>
            <p:custDataLst>
              <p:tags r:id="rId3"/>
            </p:custDataLst>
          </p:nvPr>
        </p:nvGraphicFramePr>
        <p:xfrm>
          <a:off x="476080" y="1548257"/>
          <a:ext cx="11734800" cy="7562215"/>
        </p:xfrm>
        <a:graphic>
          <a:graphicData uri="http://schemas.openxmlformats.org/drawingml/2006/table">
            <a:tbl>
              <a:tblPr firstRow="1" bandRow="1">
                <a:tableStyleId>{5940675A-B579-460E-94D1-54222C63F5DA}</a:tableStyleId>
              </a:tblPr>
              <a:tblGrid>
                <a:gridCol w="2933700"/>
                <a:gridCol w="2933700"/>
                <a:gridCol w="2933700"/>
                <a:gridCol w="2933700"/>
              </a:tblGrid>
              <a:tr h="873125">
                <a:tc gridSpan="4">
                  <a:txBody>
                    <a:bodyPr/>
                    <a:p>
                      <a:pPr indent="0" algn="ctr">
                        <a:lnSpc>
                          <a:spcPct val="120000"/>
                        </a:lnSpc>
                        <a:spcBef>
                          <a:spcPts val="0"/>
                        </a:spcBef>
                        <a:spcAft>
                          <a:spcPts val="0"/>
                        </a:spcAft>
                        <a:buNone/>
                      </a:pPr>
                      <a:r>
                        <a:rPr lang="en-US" sz="2200" b="1">
                          <a:solidFill>
                            <a:srgbClr val="646464"/>
                          </a:solidFill>
                          <a:latin typeface="微软雅黑" panose="020B0503020204020204" pitchFamily="34" charset="-122"/>
                          <a:ea typeface="微软雅黑" panose="020B0503020204020204" pitchFamily="34" charset="-122"/>
                        </a:rPr>
                        <a:t>日期：</a:t>
                      </a:r>
                      <a:endParaRPr lang="en-US" sz="2200" b="1">
                        <a:solidFill>
                          <a:srgbClr val="646464"/>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9525">
                      <a:solidFill>
                        <a:srgbClr val="646464"/>
                      </a:solidFill>
                      <a:prstDash val="dash"/>
                    </a:lnT>
                    <a:lnB w="28575">
                      <a:solidFill>
                        <a:srgbClr val="646464"/>
                      </a:solidFill>
                      <a:prstDash val="solid"/>
                    </a:lnB>
                    <a:lnTlToBr>
                      <a:noFill/>
                    </a:lnTlToBr>
                    <a:lnBlToTr>
                      <a:noFill/>
                    </a:lnBlToTr>
                    <a:solidFill>
                      <a:srgbClr val="FFFFFF"/>
                    </a:solidFill>
                  </a:tcPr>
                </a:tc>
                <a:tc hMerge="1">
                  <a:tcPr>
                    <a:lnT w="9525">
                      <a:solidFill>
                        <a:srgbClr val="646464"/>
                      </a:solidFill>
                      <a:prstDash val="dash"/>
                    </a:lnT>
                    <a:lnB w="28575">
                      <a:solidFill>
                        <a:srgbClr val="646464"/>
                      </a:solidFill>
                      <a:prstDash val="solid"/>
                    </a:lnB>
                  </a:tcPr>
                </a:tc>
                <a:tc hMerge="1">
                  <a:tcPr>
                    <a:lnT w="9525">
                      <a:solidFill>
                        <a:srgbClr val="646464"/>
                      </a:solidFill>
                      <a:prstDash val="dash"/>
                    </a:lnT>
                    <a:lnB w="28575">
                      <a:solidFill>
                        <a:srgbClr val="646464"/>
                      </a:solidFill>
                      <a:prstDash val="solid"/>
                    </a:lnB>
                  </a:tcPr>
                </a:tc>
                <a:tc hMerge="1">
                  <a:tcPr>
                    <a:lnR w="9525">
                      <a:solidFill>
                        <a:srgbClr val="646464"/>
                      </a:solidFill>
                      <a:prstDash val="dash"/>
                    </a:lnR>
                    <a:lnT w="9525">
                      <a:solidFill>
                        <a:srgbClr val="646464"/>
                      </a:solidFill>
                      <a:prstDash val="dash"/>
                    </a:lnT>
                    <a:lnB w="28575">
                      <a:solidFill>
                        <a:srgbClr val="646464"/>
                      </a:solidFill>
                      <a:prstDash val="solid"/>
                    </a:lnB>
                  </a:tcPr>
                </a:tc>
              </a:tr>
              <a:tr h="1294130">
                <a:tc>
                  <a:txBody>
                    <a:bodyPr/>
                    <a:p>
                      <a:pPr indent="0" algn="ctr">
                        <a:lnSpc>
                          <a:spcPct val="120000"/>
                        </a:lnSpc>
                        <a:spcBef>
                          <a:spcPts val="0"/>
                        </a:spcBef>
                        <a:spcAft>
                          <a:spcPts val="0"/>
                        </a:spcAft>
                        <a:buNone/>
                      </a:pPr>
                      <a:r>
                        <a:rPr lang="en-US" sz="2200" b="1">
                          <a:solidFill>
                            <a:srgbClr val="646464"/>
                          </a:solidFill>
                          <a:latin typeface="微软雅黑" panose="020B0503020204020204" pitchFamily="34" charset="-122"/>
                          <a:ea typeface="微软雅黑" panose="020B0503020204020204" pitchFamily="34" charset="-122"/>
                        </a:rPr>
                        <a:t>管理分支</a:t>
                      </a:r>
                      <a:endParaRPr lang="en-US" sz="2200" b="1">
                        <a:solidFill>
                          <a:srgbClr val="646464"/>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2200" b="1">
                          <a:solidFill>
                            <a:srgbClr val="646464"/>
                          </a:solidFill>
                          <a:latin typeface="微软雅黑" panose="020B0503020204020204" pitchFamily="34" charset="-122"/>
                          <a:ea typeface="微软雅黑" panose="020B0503020204020204" pitchFamily="34" charset="-122"/>
                        </a:rPr>
                        <a:t>应入库的配置项</a:t>
                      </a:r>
                      <a:endParaRPr lang="en-US" sz="2200" b="1">
                        <a:solidFill>
                          <a:srgbClr val="646464"/>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2200" b="1">
                          <a:solidFill>
                            <a:srgbClr val="646464"/>
                          </a:solidFill>
                          <a:latin typeface="微软雅黑" panose="020B0503020204020204" pitchFamily="34" charset="-122"/>
                          <a:ea typeface="微软雅黑" panose="020B0503020204020204" pitchFamily="34" charset="-122"/>
                        </a:rPr>
                        <a:t>实际入库的配置项</a:t>
                      </a:r>
                      <a:endParaRPr lang="en-US" sz="2200" b="1">
                        <a:solidFill>
                          <a:srgbClr val="646464"/>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2200" b="1">
                          <a:solidFill>
                            <a:srgbClr val="646464"/>
                          </a:solidFill>
                          <a:latin typeface="微软雅黑" panose="020B0503020204020204" pitchFamily="34" charset="-122"/>
                          <a:ea typeface="微软雅黑" panose="020B0503020204020204" pitchFamily="34" charset="-122"/>
                        </a:rPr>
                        <a:t>具体活动</a:t>
                      </a:r>
                      <a:endParaRPr lang="en-US" sz="2200" b="1">
                        <a:solidFill>
                          <a:srgbClr val="646464"/>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28575">
                      <a:solidFill>
                        <a:srgbClr val="646464"/>
                      </a:solidFill>
                      <a:prstDash val="solid"/>
                    </a:lnT>
                    <a:lnB w="28575">
                      <a:solidFill>
                        <a:srgbClr val="646464"/>
                      </a:solidFill>
                      <a:prstDash val="solid"/>
                    </a:lnB>
                    <a:lnTlToBr>
                      <a:noFill/>
                    </a:lnTlToBr>
                    <a:lnBlToTr>
                      <a:noFill/>
                    </a:lnBlToTr>
                    <a:solidFill>
                      <a:srgbClr val="FFFFFF"/>
                    </a:solidFill>
                  </a:tcPr>
                </a:tc>
              </a:tr>
              <a:tr h="835660">
                <a:tc>
                  <a:txBody>
                    <a:bodyPr/>
                    <a:p>
                      <a:pPr indent="0" algn="ctr">
                        <a:lnSpc>
                          <a:spcPct val="120000"/>
                        </a:lnSpc>
                        <a:spcBef>
                          <a:spcPts val="0"/>
                        </a:spcBef>
                        <a:spcAft>
                          <a:spcPts val="0"/>
                        </a:spcAft>
                        <a:buNone/>
                      </a:pPr>
                      <a:r>
                        <a:rPr lang="en-US" sz="2000" b="0" spc="130">
                          <a:solidFill>
                            <a:srgbClr val="646464"/>
                          </a:solidFill>
                          <a:latin typeface="微软雅黑" panose="020B0503020204020204" pitchFamily="34" charset="-122"/>
                          <a:ea typeface="微软雅黑" panose="020B0503020204020204" pitchFamily="34" charset="-122"/>
                        </a:rPr>
                        <a:t> </a:t>
                      </a:r>
                      <a:endParaRPr lang="en-US" sz="2000" b="0" spc="130">
                        <a:solidFill>
                          <a:srgbClr val="646464"/>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28575">
                      <a:solidFill>
                        <a:srgbClr val="646464"/>
                      </a:solidFill>
                      <a:prstDash val="solid"/>
                    </a:lnT>
                    <a:lnB w="9525">
                      <a:solidFill>
                        <a:srgbClr val="646464"/>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endParaRPr 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28575">
                      <a:solidFill>
                        <a:srgbClr val="646464"/>
                      </a:solidFill>
                      <a:prstDash val="solid"/>
                    </a:lnT>
                    <a:lnB w="9525">
                      <a:solidFill>
                        <a:srgbClr val="646464"/>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endParaRPr 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28575">
                      <a:solidFill>
                        <a:srgbClr val="646464"/>
                      </a:solidFill>
                      <a:prstDash val="solid"/>
                    </a:lnT>
                    <a:lnB w="9525">
                      <a:solidFill>
                        <a:srgbClr val="646464"/>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endParaRPr 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28575">
                      <a:solidFill>
                        <a:srgbClr val="646464"/>
                      </a:solidFill>
                      <a:prstDash val="solid"/>
                    </a:lnT>
                    <a:lnB w="9525">
                      <a:solidFill>
                        <a:srgbClr val="646464"/>
                      </a:solidFill>
                      <a:prstDash val="dash"/>
                    </a:lnB>
                    <a:lnTlToBr>
                      <a:noFill/>
                    </a:lnTlToBr>
                    <a:lnBlToTr>
                      <a:noFill/>
                    </a:lnBlToTr>
                    <a:solidFill>
                      <a:srgbClr val="FFFFFF"/>
                    </a:solidFill>
                  </a:tcPr>
                </a:tc>
              </a:tr>
              <a:tr h="835025">
                <a:tc>
                  <a:txBody>
                    <a:bodyPr/>
                    <a:p>
                      <a:pPr indent="0" algn="ctr">
                        <a:lnSpc>
                          <a:spcPct val="120000"/>
                        </a:lnSpc>
                        <a:spcBef>
                          <a:spcPts val="0"/>
                        </a:spcBef>
                        <a:spcAft>
                          <a:spcPts val="0"/>
                        </a:spcAft>
                        <a:buNone/>
                      </a:pPr>
                      <a:r>
                        <a:rPr lang="en-US" sz="2000" b="0" spc="130">
                          <a:solidFill>
                            <a:srgbClr val="646464"/>
                          </a:solidFill>
                          <a:latin typeface="微软雅黑" panose="020B0503020204020204" pitchFamily="34" charset="-122"/>
                          <a:ea typeface="微软雅黑" panose="020B0503020204020204" pitchFamily="34" charset="-122"/>
                        </a:rPr>
                        <a:t> </a:t>
                      </a:r>
                      <a:endParaRPr lang="en-US" sz="2000" b="0" spc="130">
                        <a:solidFill>
                          <a:srgbClr val="646464"/>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endParaRPr 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endParaRPr 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endParaRPr 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r>
              <a:tr h="835660">
                <a:tc>
                  <a:txBody>
                    <a:bodyPr/>
                    <a:p>
                      <a:pPr indent="0" algn="ctr">
                        <a:lnSpc>
                          <a:spcPct val="120000"/>
                        </a:lnSpc>
                        <a:spcBef>
                          <a:spcPts val="0"/>
                        </a:spcBef>
                        <a:spcAft>
                          <a:spcPts val="0"/>
                        </a:spcAft>
                        <a:buNone/>
                      </a:pPr>
                      <a:r>
                        <a:rPr lang="en-US" sz="2000" b="0" spc="130">
                          <a:solidFill>
                            <a:srgbClr val="646464"/>
                          </a:solidFill>
                          <a:latin typeface="微软雅黑" panose="020B0503020204020204" pitchFamily="34" charset="-122"/>
                          <a:ea typeface="微软雅黑" panose="020B0503020204020204" pitchFamily="34" charset="-122"/>
                        </a:rPr>
                        <a:t> </a:t>
                      </a:r>
                      <a:endParaRPr lang="en-US" sz="2000" b="0" spc="130">
                        <a:solidFill>
                          <a:srgbClr val="646464"/>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endParaRPr 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endParaRPr 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endParaRPr 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r>
              <a:tr h="835025">
                <a:tc>
                  <a:txBody>
                    <a:bodyPr/>
                    <a:p>
                      <a:pPr indent="0" algn="ctr">
                        <a:lnSpc>
                          <a:spcPct val="120000"/>
                        </a:lnSpc>
                        <a:spcBef>
                          <a:spcPts val="0"/>
                        </a:spcBef>
                        <a:spcAft>
                          <a:spcPts val="0"/>
                        </a:spcAft>
                        <a:buNone/>
                      </a:pPr>
                      <a:r>
                        <a:rPr lang="en-US" sz="2000" b="0" spc="130">
                          <a:solidFill>
                            <a:srgbClr val="646464"/>
                          </a:solidFill>
                          <a:latin typeface="微软雅黑" panose="020B0503020204020204" pitchFamily="34" charset="-122"/>
                          <a:ea typeface="微软雅黑" panose="020B0503020204020204" pitchFamily="34" charset="-122"/>
                        </a:rPr>
                        <a:t> </a:t>
                      </a:r>
                      <a:endParaRPr lang="en-US" sz="2000" b="0" spc="130">
                        <a:solidFill>
                          <a:srgbClr val="646464"/>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endParaRPr 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endParaRPr 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 </a:t>
                      </a:r>
                      <a:endParaRPr 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r>
              <a:tr h="835025">
                <a:tc gridSpan="4">
                  <a:txBody>
                    <a:bodyPr/>
                    <a:p>
                      <a:pPr indent="0" algn="l">
                        <a:lnSpc>
                          <a:spcPct val="120000"/>
                        </a:lnSpc>
                        <a:spcBef>
                          <a:spcPts val="0"/>
                        </a:spcBef>
                        <a:spcAft>
                          <a:spcPts val="0"/>
                        </a:spcAft>
                        <a:buNone/>
                      </a:pPr>
                      <a:r>
                        <a:rPr lang="zh-CN" altLang="en-US" sz="2000" b="0" spc="130">
                          <a:solidFill>
                            <a:srgbClr val="404040"/>
                          </a:solidFill>
                          <a:latin typeface="微软雅黑" panose="020B0503020204020204" pitchFamily="34" charset="-122"/>
                          <a:ea typeface="微软雅黑" panose="020B0503020204020204" pitchFamily="34" charset="-122"/>
                        </a:rPr>
                        <a:t>备注：</a:t>
                      </a:r>
                      <a:endParaRPr lang="zh-CN" alt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9525">
                      <a:solidFill>
                        <a:srgbClr val="646464"/>
                      </a:solidFill>
                      <a:prstDash val="dash"/>
                    </a:lnT>
                    <a:lnB w="9525">
                      <a:solidFill>
                        <a:srgbClr val="646464"/>
                      </a:solidFill>
                      <a:prstDash val="dash"/>
                    </a:lnB>
                    <a:lnTlToBr>
                      <a:noFill/>
                    </a:lnTlToBr>
                    <a:lnBlToTr>
                      <a:noFill/>
                    </a:lnBlToTr>
                    <a:solidFill>
                      <a:srgbClr val="FFFFFF"/>
                    </a:solidFill>
                  </a:tcPr>
                </a:tc>
                <a:tc hMerge="1">
                  <a:tcPr>
                    <a:lnT w="9525">
                      <a:solidFill>
                        <a:srgbClr val="646464"/>
                      </a:solidFill>
                      <a:prstDash val="dash"/>
                    </a:lnT>
                    <a:lnB w="9525">
                      <a:solidFill>
                        <a:srgbClr val="646464"/>
                      </a:solidFill>
                      <a:prstDash val="dash"/>
                    </a:lnB>
                  </a:tcPr>
                </a:tc>
                <a:tc hMerge="1">
                  <a:tcPr>
                    <a:lnT w="9525">
                      <a:solidFill>
                        <a:srgbClr val="646464"/>
                      </a:solidFill>
                      <a:prstDash val="dash"/>
                    </a:lnT>
                    <a:lnB w="9525">
                      <a:solidFill>
                        <a:srgbClr val="646464"/>
                      </a:solidFill>
                      <a:prstDash val="dash"/>
                    </a:lnB>
                  </a:tcPr>
                </a:tc>
                <a:tc hMerge="1">
                  <a:tcPr>
                    <a:lnR w="9525">
                      <a:solidFill>
                        <a:srgbClr val="646464"/>
                      </a:solidFill>
                      <a:prstDash val="dash"/>
                    </a:lnR>
                    <a:lnT w="9525">
                      <a:solidFill>
                        <a:srgbClr val="646464"/>
                      </a:solidFill>
                      <a:prstDash val="dash"/>
                    </a:lnT>
                    <a:lnB w="9525">
                      <a:solidFill>
                        <a:srgbClr val="646464"/>
                      </a:solidFill>
                      <a:prstDash val="dash"/>
                    </a:lnB>
                  </a:tcPr>
                </a:tc>
              </a:tr>
              <a:tr h="1218565">
                <a:tc gridSpan="4">
                  <a:txBody>
                    <a:bodyPr/>
                    <a:p>
                      <a:pPr indent="0" algn="l">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配置管理员签字：                                                           项目经理签字：</a:t>
                      </a:r>
                      <a:endParaRPr lang="en-US" sz="20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317500" marR="317500" marT="215900" marB="215900" vert="horz" anchor="ctr">
                    <a:lnL w="9525">
                      <a:solidFill>
                        <a:srgbClr val="646464"/>
                      </a:solidFill>
                      <a:prstDash val="dash"/>
                    </a:lnL>
                    <a:lnR w="9525">
                      <a:solidFill>
                        <a:srgbClr val="646464"/>
                      </a:solidFill>
                      <a:prstDash val="dash"/>
                    </a:lnR>
                    <a:lnT w="9525">
                      <a:solidFill>
                        <a:srgbClr val="646464"/>
                      </a:solidFill>
                      <a:prstDash val="dash"/>
                    </a:lnT>
                    <a:lnB w="28575">
                      <a:solidFill>
                        <a:srgbClr val="646464"/>
                      </a:solidFill>
                      <a:prstDash val="solid"/>
                    </a:lnB>
                    <a:lnTlToBr>
                      <a:noFill/>
                    </a:lnTlToBr>
                    <a:lnBlToTr>
                      <a:noFill/>
                    </a:lnBlToTr>
                    <a:solidFill>
                      <a:srgbClr val="FFFFFF"/>
                    </a:solidFill>
                  </a:tcPr>
                </a:tc>
                <a:tc hMerge="1">
                  <a:tcPr>
                    <a:lnT w="9525">
                      <a:solidFill>
                        <a:srgbClr val="646464"/>
                      </a:solidFill>
                      <a:prstDash val="dash"/>
                    </a:lnT>
                    <a:lnB w="28575">
                      <a:solidFill>
                        <a:srgbClr val="646464"/>
                      </a:solidFill>
                      <a:prstDash val="solid"/>
                    </a:lnB>
                  </a:tcPr>
                </a:tc>
                <a:tc hMerge="1">
                  <a:tcPr>
                    <a:lnT w="9525">
                      <a:solidFill>
                        <a:srgbClr val="646464"/>
                      </a:solidFill>
                      <a:prstDash val="dash"/>
                    </a:lnT>
                    <a:lnB w="28575">
                      <a:solidFill>
                        <a:srgbClr val="646464"/>
                      </a:solidFill>
                      <a:prstDash val="solid"/>
                    </a:lnB>
                  </a:tcPr>
                </a:tc>
                <a:tc hMerge="1">
                  <a:tcPr>
                    <a:lnR w="9525">
                      <a:solidFill>
                        <a:srgbClr val="646464"/>
                      </a:solidFill>
                      <a:prstDash val="dash"/>
                    </a:lnR>
                    <a:lnT w="9525">
                      <a:solidFill>
                        <a:srgbClr val="646464"/>
                      </a:solidFill>
                      <a:prstDash val="dash"/>
                    </a:lnT>
                    <a:lnB w="28575">
                      <a:solidFill>
                        <a:srgbClr val="646464"/>
                      </a:solidFill>
                      <a:prstDash val="solid"/>
                    </a:lnB>
                  </a:tcPr>
                </a:tc>
              </a:tr>
            </a:tbl>
          </a:graphicData>
        </a:graphic>
      </p:graphicFrame>
      <p:sp>
        <p:nvSpPr>
          <p:cNvPr id="5" name="文本框 4"/>
          <p:cNvSpPr txBox="1"/>
          <p:nvPr/>
        </p:nvSpPr>
        <p:spPr>
          <a:xfrm>
            <a:off x="13801725" y="4474845"/>
            <a:ext cx="4097655" cy="2306955"/>
          </a:xfrm>
          <a:prstGeom prst="rect">
            <a:avLst/>
          </a:prstGeom>
          <a:noFill/>
          <a:ln w="9525">
            <a:noFill/>
          </a:ln>
        </p:spPr>
        <p:txBody>
          <a:bodyPr wrap="square">
            <a:spAutoFit/>
          </a:bodyPr>
          <a:p>
            <a:pPr indent="0">
              <a:lnSpc>
                <a:spcPct val="150000"/>
              </a:lnSpc>
            </a:pPr>
            <a:r>
              <a:rPr lang="en-US" sz="2400" b="0">
                <a:latin typeface="华文中宋" panose="02010600040101010101" pitchFamily="2" charset="-122"/>
                <a:ea typeface="华文中宋" panose="02010600040101010101" pitchFamily="2" charset="-122"/>
                <a:cs typeface="华文中宋" panose="02010600040101010101" pitchFamily="2" charset="-122"/>
              </a:rPr>
              <a:t>*</a:t>
            </a:r>
            <a:r>
              <a:rPr lang="zh-CN" sz="2400" b="0">
                <a:latin typeface="华文中宋" panose="02010600040101010101" pitchFamily="2" charset="-122"/>
                <a:ea typeface="华文中宋" panose="02010600040101010101" pitchFamily="2" charset="-122"/>
                <a:cs typeface="华文中宋" panose="02010600040101010101" pitchFamily="2" charset="-122"/>
              </a:rPr>
              <a:t>由配置管理员负责撰写，每两周一次的配置情况检查结束后填写该表，交由项目经理复审。</a:t>
            </a:r>
            <a:endParaRPr lang="zh-CN" sz="2400">
              <a:latin typeface="华文中宋" panose="02010600040101010101" pitchFamily="2" charset="-122"/>
              <a:ea typeface="华文中宋" panose="02010600040101010101" pitchFamily="2" charset="-122"/>
              <a:cs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
            <a:ext cx="7791450" cy="10287000"/>
            <a:chOff x="0" y="1"/>
            <a:chExt cx="7791450" cy="10287000"/>
          </a:xfrm>
        </p:grpSpPr>
        <p:sp>
          <p:nvSpPr>
            <p:cNvPr id="3" name="object 3"/>
            <p:cNvSpPr/>
            <p:nvPr/>
          </p:nvSpPr>
          <p:spPr>
            <a:xfrm>
              <a:off x="0" y="1"/>
              <a:ext cx="5143500" cy="10287000"/>
            </a:xfrm>
            <a:custGeom>
              <a:avLst/>
              <a:gdLst/>
              <a:ahLst/>
              <a:cxnLst/>
              <a:rect l="l" t="t" r="r" b="b"/>
              <a:pathLst>
                <a:path w="5143500" h="10287000">
                  <a:moveTo>
                    <a:pt x="5143499" y="10286999"/>
                  </a:moveTo>
                  <a:lnTo>
                    <a:pt x="0" y="10286999"/>
                  </a:lnTo>
                  <a:lnTo>
                    <a:pt x="0" y="0"/>
                  </a:lnTo>
                  <a:lnTo>
                    <a:pt x="5143499" y="0"/>
                  </a:lnTo>
                  <a:lnTo>
                    <a:pt x="5143499" y="10286999"/>
                  </a:lnTo>
                  <a:close/>
                </a:path>
              </a:pathLst>
            </a:custGeom>
            <a:solidFill>
              <a:srgbClr val="F2F2F2"/>
            </a:solidFill>
          </p:spPr>
          <p:txBody>
            <a:bodyPr wrap="square" lIns="0" tIns="0" rIns="0" bIns="0" rtlCol="0"/>
            <a:lstStyle/>
            <a:p/>
          </p:txBody>
        </p:sp>
        <p:pic>
          <p:nvPicPr>
            <p:cNvPr id="4" name="object 4"/>
            <p:cNvPicPr/>
            <p:nvPr/>
          </p:nvPicPr>
          <p:blipFill>
            <a:blip r:embed="rId1" cstate="print"/>
            <a:stretch>
              <a:fillRect/>
            </a:stretch>
          </p:blipFill>
          <p:spPr>
            <a:xfrm>
              <a:off x="0" y="1946747"/>
              <a:ext cx="7791029" cy="6391274"/>
            </a:xfrm>
            <a:prstGeom prst="rect">
              <a:avLst/>
            </a:prstGeom>
          </p:spPr>
        </p:pic>
        <p:pic>
          <p:nvPicPr>
            <p:cNvPr id="5" name="object 5"/>
            <p:cNvPicPr/>
            <p:nvPr/>
          </p:nvPicPr>
          <p:blipFill>
            <a:blip r:embed="rId2" cstate="print"/>
            <a:stretch>
              <a:fillRect/>
            </a:stretch>
          </p:blipFill>
          <p:spPr>
            <a:xfrm>
              <a:off x="495687" y="1"/>
              <a:ext cx="2573142" cy="2544819"/>
            </a:xfrm>
            <a:prstGeom prst="rect">
              <a:avLst/>
            </a:prstGeom>
          </p:spPr>
        </p:pic>
        <p:pic>
          <p:nvPicPr>
            <p:cNvPr id="6" name="object 6"/>
            <p:cNvPicPr/>
            <p:nvPr/>
          </p:nvPicPr>
          <p:blipFill>
            <a:blip r:embed="rId3" cstate="print"/>
            <a:stretch>
              <a:fillRect/>
            </a:stretch>
          </p:blipFill>
          <p:spPr>
            <a:xfrm>
              <a:off x="0" y="7159128"/>
              <a:ext cx="3287364" cy="3127871"/>
            </a:xfrm>
            <a:prstGeom prst="rect">
              <a:avLst/>
            </a:prstGeom>
          </p:spPr>
        </p:pic>
      </p:gr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
        <p:nvSpPr>
          <p:cNvPr id="14" name="object 18"/>
          <p:cNvSpPr txBox="1"/>
          <p:nvPr/>
        </p:nvSpPr>
        <p:spPr>
          <a:xfrm>
            <a:off x="15083155" y="8612188"/>
            <a:ext cx="5702300" cy="1414780"/>
          </a:xfrm>
          <a:prstGeom prst="rect">
            <a:avLst/>
          </a:prstGeom>
        </p:spPr>
        <p:txBody>
          <a:bodyPr lIns="0" tIns="201930" rIns="0" bIns="0">
            <a:spAutoFit/>
          </a:bodyPr>
          <a:lstStyle/>
          <a:p>
            <a:pPr marL="12700" marR="0" defTabSz="914400" fontAlgn="auto">
              <a:spcBef>
                <a:spcPts val="580"/>
              </a:spcBef>
              <a:buClrTx/>
              <a:buSzTx/>
              <a:buFontTx/>
              <a:defRPr/>
            </a:pPr>
            <a:r>
              <a:rPr kumimoji="0" lang="zh-CN" sz="54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项目章程</a:t>
            </a:r>
            <a:endParaRPr kumimoji="0" lang="zh-CN" sz="54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endParaRPr kumimoji="0" lang="zh-CN"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pic>
        <p:nvPicPr>
          <p:cNvPr id="7" name="图片 6" descr="7e41e000bd05a35a03c1d35bba835dc"/>
          <p:cNvPicPr>
            <a:picLocks noChangeAspect="1"/>
          </p:cNvPicPr>
          <p:nvPr/>
        </p:nvPicPr>
        <p:blipFill>
          <a:blip r:embed="rId5"/>
          <a:stretch>
            <a:fillRect/>
          </a:stretch>
        </p:blipFill>
        <p:spPr>
          <a:xfrm>
            <a:off x="5496560" y="445770"/>
            <a:ext cx="9538335" cy="2909570"/>
          </a:xfrm>
          <a:prstGeom prst="rect">
            <a:avLst/>
          </a:prstGeom>
        </p:spPr>
      </p:pic>
      <p:pic>
        <p:nvPicPr>
          <p:cNvPr id="8" name="图片 7" descr="92705dcd98527e004fcb63614b00b86"/>
          <p:cNvPicPr>
            <a:picLocks noChangeAspect="1"/>
          </p:cNvPicPr>
          <p:nvPr/>
        </p:nvPicPr>
        <p:blipFill>
          <a:blip r:embed="rId6"/>
          <a:stretch>
            <a:fillRect/>
          </a:stretch>
        </p:blipFill>
        <p:spPr>
          <a:xfrm>
            <a:off x="5544820" y="3878580"/>
            <a:ext cx="9441815" cy="5511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357480" y="-90077"/>
            <a:ext cx="3119718" cy="1705855"/>
          </a:xfrm>
          <a:prstGeom prst="rect">
            <a:avLst/>
          </a:prstGeom>
        </p:spPr>
      </p:pic>
      <p:sp>
        <p:nvSpPr>
          <p:cNvPr id="21" name="object 18"/>
          <p:cNvSpPr txBox="1"/>
          <p:nvPr/>
        </p:nvSpPr>
        <p:spPr>
          <a:xfrm>
            <a:off x="13817600" y="8896350"/>
            <a:ext cx="8566150" cy="1076325"/>
          </a:xfrm>
          <a:prstGeom prst="rect">
            <a:avLst/>
          </a:prstGeom>
        </p:spPr>
        <p:txBody>
          <a:bodyPr lIns="0" tIns="201930" rIns="0" bIns="0">
            <a:spAutoFit/>
          </a:bodyPr>
          <a:lstStyle/>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12</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配置管理计划</a:t>
            </a:r>
            <a:endParaRPr kumimoji="0" 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endPar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sp>
        <p:nvSpPr>
          <p:cNvPr id="15" name="文本框 99"/>
          <p:cNvSpPr txBox="1"/>
          <p:nvPr/>
        </p:nvSpPr>
        <p:spPr>
          <a:xfrm>
            <a:off x="352425" y="344488"/>
            <a:ext cx="11876088" cy="644525"/>
          </a:xfrm>
          <a:prstGeom prst="rect">
            <a:avLst/>
          </a:prstGeom>
          <a:noFill/>
          <a:ln w="9525">
            <a:noFill/>
          </a:ln>
        </p:spPr>
        <p:txBody>
          <a:bodyPr anchor="t">
            <a:spAutoFit/>
          </a:bodyPr>
          <a:lstStyle/>
          <a:p>
            <a:r>
              <a:rPr lang="zh-CN" altLang="zh-CN" sz="3600" dirty="0">
                <a:solidFill>
                  <a:srgbClr val="558ED5"/>
                </a:solidFill>
                <a:latin typeface="方正粗黑宋简体" panose="02000000000000000000" pitchFamily="2" charset="-122"/>
                <a:ea typeface="方正粗黑宋简体" panose="02000000000000000000" pitchFamily="2" charset="-122"/>
              </a:rPr>
              <a:t>配置项版本控制</a:t>
            </a:r>
            <a:endParaRPr lang="zh-CN" altLang="zh-CN" sz="3600" dirty="0">
              <a:solidFill>
                <a:srgbClr val="558ED5"/>
              </a:solidFill>
              <a:latin typeface="方正粗黑宋简体" panose="02000000000000000000" pitchFamily="2" charset="-122"/>
              <a:ea typeface="方正粗黑宋简体" panose="02000000000000000000" pitchFamily="2" charset="-122"/>
            </a:endParaRPr>
          </a:p>
        </p:txBody>
      </p:sp>
      <p:sp>
        <p:nvSpPr>
          <p:cNvPr id="22" name="文本框 4"/>
          <p:cNvSpPr txBox="1"/>
          <p:nvPr/>
        </p:nvSpPr>
        <p:spPr>
          <a:xfrm>
            <a:off x="450850" y="1419225"/>
            <a:ext cx="16341725" cy="3969385"/>
          </a:xfrm>
          <a:prstGeom prst="rect">
            <a:avLst/>
          </a:prstGeom>
          <a:noFill/>
          <a:ln w="9525">
            <a:noFill/>
          </a:ln>
        </p:spPr>
        <p:txBody>
          <a:bodyPr anchor="t">
            <a:spAutoFit/>
          </a:bodyPr>
          <a:lstStyle/>
          <a:p>
            <a:pPr indent="304800">
              <a:lnSpc>
                <a:spcPct val="150000"/>
              </a:lnSpc>
            </a:pPr>
            <a:r>
              <a:rPr lang="zh-CN" altLang="zh-CN" sz="2400" dirty="0">
                <a:latin typeface="华文中宋" panose="02010600040101010101" pitchFamily="2" charset="-122"/>
                <a:ea typeface="华文中宋" panose="02010600040101010101" pitchFamily="2" charset="-122"/>
              </a:rPr>
              <a:t>(1)处于“草稿”状态的配置项的版本号格式为0.YZ，YZ的数字范围为01～99。随着草稿的修正，YZ的取值应递增。YZ的初值和增幅由用户自己把握。</a:t>
            </a:r>
            <a:endParaRPr lang="zh-CN" altLang="zh-CN" sz="2400" dirty="0">
              <a:latin typeface="华文中宋" panose="02010600040101010101" pitchFamily="2" charset="-122"/>
              <a:ea typeface="华文中宋" panose="02010600040101010101" pitchFamily="2" charset="-122"/>
            </a:endParaRPr>
          </a:p>
          <a:p>
            <a:pPr indent="304800">
              <a:lnSpc>
                <a:spcPct val="150000"/>
              </a:lnSpc>
            </a:pPr>
            <a:r>
              <a:rPr lang="zh-CN" altLang="zh-CN" sz="2400" dirty="0">
                <a:latin typeface="华文中宋" panose="02010600040101010101" pitchFamily="2" charset="-122"/>
                <a:ea typeface="华文中宋" panose="02010600040101010101" pitchFamily="2" charset="-122"/>
              </a:rPr>
              <a:t>(2)处于“正式”状态的配置项的版本号格式为X.Y，X为主版本号，取值范围为1～9。Y为次版本号，取值范围为0～9。</a:t>
            </a:r>
            <a:endParaRPr lang="zh-CN" altLang="zh-CN" sz="2400" dirty="0">
              <a:latin typeface="华文中宋" panose="02010600040101010101" pitchFamily="2" charset="-122"/>
              <a:ea typeface="华文中宋" panose="02010600040101010101" pitchFamily="2" charset="-122"/>
            </a:endParaRPr>
          </a:p>
          <a:p>
            <a:pPr indent="304800">
              <a:lnSpc>
                <a:spcPct val="150000"/>
              </a:lnSpc>
            </a:pPr>
            <a:r>
              <a:rPr lang="zh-CN" altLang="zh-CN" sz="2400" dirty="0">
                <a:latin typeface="华文中宋" panose="02010600040101010101" pitchFamily="2" charset="-122"/>
                <a:ea typeface="华文中宋" panose="02010600040101010101" pitchFamily="2" charset="-122"/>
              </a:rPr>
              <a:t>	配置项第一次成为“正式”文件时，版本号为1.0。</a:t>
            </a:r>
            <a:endParaRPr lang="zh-CN" altLang="zh-CN" sz="2400" dirty="0">
              <a:latin typeface="华文中宋" panose="02010600040101010101" pitchFamily="2" charset="-122"/>
              <a:ea typeface="华文中宋" panose="02010600040101010101" pitchFamily="2" charset="-122"/>
            </a:endParaRPr>
          </a:p>
          <a:p>
            <a:pPr indent="304800">
              <a:lnSpc>
                <a:spcPct val="150000"/>
              </a:lnSpc>
            </a:pPr>
            <a:r>
              <a:rPr lang="zh-CN" altLang="zh-CN" sz="2400" dirty="0">
                <a:latin typeface="华文中宋" panose="02010600040101010101" pitchFamily="2" charset="-122"/>
                <a:ea typeface="华文中宋" panose="02010600040101010101" pitchFamily="2" charset="-122"/>
              </a:rPr>
              <a:t>(3)处于“修改”状态的配置项的版本号格式为X.YZ。配置项正在修改时，一般只增大Z值，X.Y值保持不变。当配置项修改完毕，状态成为“正式”时，将Z值设置为O，增加X.Y值。参见上述规则(2)。</a:t>
            </a:r>
            <a:endParaRPr lang="zh-CN" altLang="zh-CN" sz="2400" dirty="0">
              <a:latin typeface="华文中宋" panose="02010600040101010101" pitchFamily="2" charset="-122"/>
              <a:ea typeface="华文中宋" panose="02010600040101010101" pitchFamily="2" charset="-122"/>
            </a:endParaRPr>
          </a:p>
          <a:p>
            <a:pPr indent="304800">
              <a:lnSpc>
                <a:spcPct val="150000"/>
              </a:lnSpc>
            </a:pPr>
            <a:r>
              <a:rPr lang="zh-CN" altLang="zh-CN" sz="2400" dirty="0">
                <a:latin typeface="华文中宋" panose="02010600040101010101" pitchFamily="2" charset="-122"/>
                <a:ea typeface="华文中宋" panose="02010600040101010101" pitchFamily="2" charset="-122"/>
              </a:rPr>
              <a:t>示例：</a:t>
            </a:r>
            <a:endParaRPr lang="zh-CN" altLang="zh-CN" sz="2400" dirty="0">
              <a:latin typeface="华文中宋" panose="02010600040101010101" pitchFamily="2" charset="-122"/>
              <a:ea typeface="华文中宋" panose="02010600040101010101" pitchFamily="2" charset="-122"/>
            </a:endParaRPr>
          </a:p>
        </p:txBody>
      </p:sp>
      <p:pic>
        <p:nvPicPr>
          <p:cNvPr id="23" name="图片 1"/>
          <p:cNvPicPr>
            <a:picLocks noChangeAspect="1"/>
          </p:cNvPicPr>
          <p:nvPr/>
        </p:nvPicPr>
        <p:blipFill>
          <a:blip r:embed="rId2"/>
          <a:stretch>
            <a:fillRect/>
          </a:stretch>
        </p:blipFill>
        <p:spPr>
          <a:xfrm>
            <a:off x="11210925" y="6553200"/>
            <a:ext cx="6729413" cy="1692275"/>
          </a:xfrm>
          <a:prstGeom prst="rect">
            <a:avLst/>
          </a:prstGeom>
          <a:noFill/>
          <a:ln w="9525">
            <a:noFill/>
          </a:ln>
        </p:spPr>
      </p:pic>
      <p:pic>
        <p:nvPicPr>
          <p:cNvPr id="24" name="图片 2"/>
          <p:cNvPicPr>
            <a:picLocks noChangeAspect="1"/>
          </p:cNvPicPr>
          <p:nvPr/>
        </p:nvPicPr>
        <p:blipFill>
          <a:blip r:embed="rId3"/>
          <a:stretch>
            <a:fillRect/>
          </a:stretch>
        </p:blipFill>
        <p:spPr>
          <a:xfrm>
            <a:off x="736283" y="5680075"/>
            <a:ext cx="12034837" cy="42926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6"/>
          <p:cNvPicPr/>
          <p:nvPr/>
        </p:nvPicPr>
        <p:blipFill>
          <a:blip r:embed="rId1" cstate="print"/>
          <a:stretch>
            <a:fillRect/>
          </a:stretch>
        </p:blipFill>
        <p:spPr>
          <a:xfrm>
            <a:off x="16840835" y="-311150"/>
            <a:ext cx="1536700" cy="1956435"/>
          </a:xfrm>
          <a:prstGeom prst="rect">
            <a:avLst/>
          </a:prstGeom>
        </p:spPr>
      </p:pic>
      <p:sp>
        <p:nvSpPr>
          <p:cNvPr id="21" name="object 18"/>
          <p:cNvSpPr txBox="1"/>
          <p:nvPr/>
        </p:nvSpPr>
        <p:spPr>
          <a:xfrm>
            <a:off x="13817600" y="8896350"/>
            <a:ext cx="8566150" cy="1076325"/>
          </a:xfrm>
          <a:prstGeom prst="rect">
            <a:avLst/>
          </a:prstGeom>
        </p:spPr>
        <p:txBody>
          <a:bodyPr lIns="0" tIns="201930" rIns="0" bIns="0">
            <a:spAutoFit/>
          </a:bodyPr>
          <a:p>
            <a:pPr marL="12700" marR="0" defTabSz="914400" fontAlgn="auto">
              <a:spcBef>
                <a:spcPts val="580"/>
              </a:spcBef>
              <a:buClrTx/>
              <a:buSzTx/>
              <a:buFontTx/>
              <a:defRPr/>
            </a:pPr>
            <a:r>
              <a:rPr kumimoji="0" lang="en-US" alt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13</a:t>
            </a:r>
            <a:r>
              <a:rPr kumimoji="0" lang="zh-CN" altLang="en-US"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采购管理计划</a:t>
            </a:r>
            <a:endParaRPr kumimoji="0" lang="zh-CN" sz="36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endParaRPr kumimoji="0" lang="zh-CN" sz="16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sp>
        <p:nvSpPr>
          <p:cNvPr id="15" name="文本框 99"/>
          <p:cNvSpPr txBox="1"/>
          <p:nvPr/>
        </p:nvSpPr>
        <p:spPr>
          <a:xfrm>
            <a:off x="352425" y="344488"/>
            <a:ext cx="11876088" cy="645160"/>
          </a:xfrm>
          <a:prstGeom prst="rect">
            <a:avLst/>
          </a:prstGeom>
          <a:noFill/>
          <a:ln w="9525">
            <a:noFill/>
          </a:ln>
        </p:spPr>
        <p:txBody>
          <a:bodyPr anchor="t">
            <a:spAutoFit/>
          </a:bodyPr>
          <a:p>
            <a:r>
              <a:rPr lang="zh-CN" altLang="zh-CN" sz="3600" dirty="0">
                <a:solidFill>
                  <a:srgbClr val="558ED5"/>
                </a:solidFill>
                <a:latin typeface="方正粗黑宋简体" panose="02000000000000000000" pitchFamily="2" charset="-122"/>
                <a:ea typeface="方正粗黑宋简体" panose="02000000000000000000" pitchFamily="2" charset="-122"/>
              </a:rPr>
              <a:t>采购计划</a:t>
            </a:r>
            <a:endParaRPr lang="zh-CN" altLang="zh-CN" sz="3600" dirty="0">
              <a:solidFill>
                <a:srgbClr val="558ED5"/>
              </a:solidFill>
              <a:latin typeface="方正粗黑宋简体" panose="02000000000000000000" pitchFamily="2" charset="-122"/>
              <a:ea typeface="方正粗黑宋简体" panose="02000000000000000000" pitchFamily="2" charset="-122"/>
            </a:endParaRPr>
          </a:p>
        </p:txBody>
      </p:sp>
      <p:graphicFrame>
        <p:nvGraphicFramePr>
          <p:cNvPr id="12" name="表格 11"/>
          <p:cNvGraphicFramePr/>
          <p:nvPr>
            <p:custDataLst>
              <p:tags r:id="rId2"/>
            </p:custDataLst>
          </p:nvPr>
        </p:nvGraphicFramePr>
        <p:xfrm>
          <a:off x="452120" y="1770380"/>
          <a:ext cx="13254355" cy="2508250"/>
        </p:xfrm>
        <a:graphic>
          <a:graphicData uri="http://schemas.openxmlformats.org/drawingml/2006/table">
            <a:tbl>
              <a:tblPr firstRow="1" bandRow="1">
                <a:tableStyleId>{5940675A-B579-460E-94D1-54222C63F5DA}</a:tableStyleId>
              </a:tblPr>
              <a:tblGrid>
                <a:gridCol w="3230245"/>
                <a:gridCol w="1445260"/>
                <a:gridCol w="1445895"/>
                <a:gridCol w="1550670"/>
                <a:gridCol w="1675765"/>
                <a:gridCol w="1981200"/>
              </a:tblGrid>
              <a:tr h="627380">
                <a:tc>
                  <a:txBody>
                    <a:bodyPr/>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采购项目</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FFFFFF"/>
                      </a:solidFill>
                      <a:prstDash val="dot"/>
                    </a:lnL>
                    <a:lnR w="3175">
                      <a:solidFill>
                        <a:srgbClr val="FFFFFF"/>
                      </a:solidFill>
                      <a:prstDash val="dot"/>
                    </a:lnR>
                    <a:lnT w="19050" cap="rnd">
                      <a:solidFill>
                        <a:srgbClr val="1784C7"/>
                      </a:solidFill>
                      <a:prstDash val="solid"/>
                    </a:lnT>
                    <a:lnB w="19050">
                      <a:solidFill>
                        <a:srgbClr val="1784C7"/>
                      </a:solidFill>
                      <a:prstDash val="solid"/>
                    </a:lnB>
                    <a:lnTlToBr>
                      <a:noFill/>
                    </a:lnTlToBr>
                    <a:lnBlToTr>
                      <a:noFill/>
                    </a:lnBlToTr>
                    <a:solidFill>
                      <a:srgbClr val="1784C7"/>
                    </a:solidFill>
                  </a:tcPr>
                </a:tc>
                <a:tc>
                  <a:txBody>
                    <a:bodyPr/>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采购数量</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FFFFFF"/>
                      </a:solidFill>
                      <a:prstDash val="dot"/>
                    </a:lnL>
                    <a:lnR w="3175">
                      <a:solidFill>
                        <a:srgbClr val="FFFFFF"/>
                      </a:solidFill>
                      <a:prstDash val="dot"/>
                    </a:lnR>
                    <a:lnT w="19050" cap="rnd">
                      <a:solidFill>
                        <a:srgbClr val="1784C7"/>
                      </a:solidFill>
                      <a:prstDash val="solid"/>
                    </a:lnT>
                    <a:lnB w="19050">
                      <a:solidFill>
                        <a:srgbClr val="1784C7"/>
                      </a:solidFill>
                      <a:prstDash val="solid"/>
                    </a:lnB>
                    <a:lnTlToBr>
                      <a:noFill/>
                    </a:lnTlToBr>
                    <a:lnBlToTr>
                      <a:noFill/>
                    </a:lnBlToTr>
                    <a:solidFill>
                      <a:srgbClr val="1784C7"/>
                    </a:solidFill>
                  </a:tcPr>
                </a:tc>
                <a:tc>
                  <a:txBody>
                    <a:bodyPr/>
                    <a:p>
                      <a:pPr indent="0" algn="l">
                        <a:buNone/>
                      </a:pPr>
                      <a:r>
                        <a:rPr lang="zh-CN"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单价</a:t>
                      </a:r>
                      <a:endParaRPr lang="zh-CN"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FFFFFF"/>
                      </a:solidFill>
                      <a:prstDash val="dot"/>
                    </a:lnL>
                    <a:lnR w="3175">
                      <a:solidFill>
                        <a:srgbClr val="FFFFFF"/>
                      </a:solidFill>
                      <a:prstDash val="dot"/>
                    </a:lnR>
                    <a:lnT w="19050" cap="rnd">
                      <a:solidFill>
                        <a:srgbClr val="1784C7"/>
                      </a:solidFill>
                      <a:prstDash val="solid"/>
                    </a:lnT>
                    <a:lnB w="19050">
                      <a:solidFill>
                        <a:srgbClr val="1784C7"/>
                      </a:solidFill>
                      <a:prstDash val="solid"/>
                    </a:lnB>
                    <a:lnTlToBr>
                      <a:noFill/>
                    </a:lnTlToBr>
                    <a:lnBlToTr>
                      <a:noFill/>
                    </a:lnBlToTr>
                    <a:solidFill>
                      <a:srgbClr val="1784C7"/>
                    </a:solidFill>
                  </a:tcPr>
                </a:tc>
                <a:tc>
                  <a:txBody>
                    <a:bodyPr/>
                    <a:p>
                      <a:pPr indent="0" algn="l">
                        <a:buNone/>
                      </a:pPr>
                      <a:r>
                        <a:rPr lang="zh-CN"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总金额</a:t>
                      </a:r>
                      <a:endParaRPr lang="zh-CN"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FFFFFF"/>
                      </a:solidFill>
                      <a:prstDash val="dot"/>
                    </a:lnL>
                    <a:lnR w="3175">
                      <a:solidFill>
                        <a:srgbClr val="FFFFFF"/>
                      </a:solidFill>
                      <a:prstDash val="dot"/>
                    </a:lnR>
                    <a:lnT w="19050" cap="rnd">
                      <a:solidFill>
                        <a:srgbClr val="1784C7"/>
                      </a:solidFill>
                      <a:prstDash val="solid"/>
                    </a:lnT>
                    <a:lnB w="19050">
                      <a:solidFill>
                        <a:srgbClr val="1784C7"/>
                      </a:solidFill>
                      <a:prstDash val="solid"/>
                    </a:lnB>
                    <a:lnTlToBr>
                      <a:noFill/>
                    </a:lnTlToBr>
                    <a:lnBlToTr>
                      <a:noFill/>
                    </a:lnBlToTr>
                    <a:solidFill>
                      <a:srgbClr val="1784C7"/>
                    </a:solidFill>
                  </a:tcPr>
                </a:tc>
                <a:tc>
                  <a:txBody>
                    <a:bodyPr/>
                    <a:p>
                      <a:pPr indent="0" algn="l">
                        <a:buNone/>
                      </a:pPr>
                      <a:r>
                        <a:rPr 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采购人</a:t>
                      </a:r>
                      <a:endParaRPr lang="en-US"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FFFFFF"/>
                      </a:solidFill>
                      <a:prstDash val="dot"/>
                    </a:lnL>
                    <a:lnR w="19050" cap="rnd">
                      <a:solidFill>
                        <a:srgbClr val="1784C7"/>
                      </a:solidFill>
                      <a:prstDash val="solid"/>
                    </a:lnR>
                    <a:lnT w="19050" cap="rnd">
                      <a:solidFill>
                        <a:srgbClr val="1784C7"/>
                      </a:solidFill>
                      <a:prstDash val="solid"/>
                    </a:lnT>
                    <a:lnB w="19050">
                      <a:solidFill>
                        <a:srgbClr val="1784C7"/>
                      </a:solidFill>
                      <a:prstDash val="solid"/>
                    </a:lnB>
                    <a:lnTlToBr>
                      <a:noFill/>
                    </a:lnTlToBr>
                    <a:lnBlToTr>
                      <a:noFill/>
                    </a:lnBlToTr>
                    <a:solidFill>
                      <a:srgbClr val="1784C7"/>
                    </a:solidFill>
                  </a:tcPr>
                </a:tc>
                <a:tc>
                  <a:txBody>
                    <a:bodyPr/>
                    <a:p>
                      <a:pPr indent="0" algn="l">
                        <a:buNone/>
                      </a:pPr>
                      <a:r>
                        <a:rPr lang="zh-CN"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rPr>
                        <a:t>用途</a:t>
                      </a:r>
                      <a:endParaRPr lang="zh-CN" altLang="en-US" sz="2400" b="0">
                        <a:solidFill>
                          <a:srgbClr val="FFFFFF"/>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FFFFFF"/>
                      </a:solidFill>
                      <a:prstDash val="dot"/>
                    </a:lnL>
                    <a:lnR w="19050" cap="rnd">
                      <a:solidFill>
                        <a:srgbClr val="1784C7"/>
                      </a:solidFill>
                      <a:prstDash val="solid"/>
                    </a:lnR>
                    <a:lnT w="19050" cap="rnd">
                      <a:solidFill>
                        <a:srgbClr val="1784C7"/>
                      </a:solidFill>
                      <a:prstDash val="solid"/>
                    </a:lnT>
                    <a:lnB w="19050">
                      <a:solidFill>
                        <a:srgbClr val="1784C7"/>
                      </a:solidFill>
                      <a:prstDash val="solid"/>
                    </a:lnB>
                    <a:lnTlToBr>
                      <a:noFill/>
                    </a:lnTlToBr>
                    <a:lnBlToTr>
                      <a:noFill/>
                    </a:lnBlToTr>
                    <a:solidFill>
                      <a:srgbClr val="1784C7"/>
                    </a:solidFill>
                  </a:tcPr>
                </a:tc>
              </a:tr>
              <a:tr h="1254125">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rPr>
                        <a:t>MS Office 365家庭版</a:t>
                      </a:r>
                      <a:endParaRPr lang="en-US" altLang="en-US" sz="2400" b="0">
                        <a:solidFill>
                          <a:srgbClr val="404040"/>
                        </a:solidFill>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3175">
                      <a:solidFill>
                        <a:srgbClr val="1784C7"/>
                      </a:solidFill>
                      <a:prstDash val="dot"/>
                    </a:lnL>
                    <a:lnR w="3175">
                      <a:solidFill>
                        <a:srgbClr val="1784C7"/>
                      </a:solidFill>
                      <a:prstDash val="dot"/>
                    </a:lnR>
                    <a:lnT w="19050">
                      <a:solidFill>
                        <a:srgbClr val="1784C7"/>
                      </a:solidFill>
                      <a:prstDash val="solid"/>
                    </a:lnT>
                    <a:lnB w="3175">
                      <a:solidFill>
                        <a:srgbClr val="1784C7"/>
                      </a:solidFill>
                      <a:prstDash val="dot"/>
                    </a:lnB>
                    <a:lnTlToBr>
                      <a:noFill/>
                    </a:lnTlToBr>
                    <a:lnBlToTr>
                      <a:noFill/>
                    </a:lnBlToTr>
                    <a:solidFill>
                      <a:srgbClr val="F2F2F2"/>
                    </a:solidFill>
                  </a:tcPr>
                </a:tc>
                <a:tc>
                  <a:txBody>
                    <a:bodyPr/>
                    <a:p>
                      <a:pPr indent="0" algn="l">
                        <a:buNone/>
                      </a:pPr>
                      <a:r>
                        <a:rPr lang="en-US"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1</a:t>
                      </a:r>
                      <a:endParaRPr lang="en-US"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endParaRPr>
                    </a:p>
                  </a:txBody>
                  <a:tcPr marL="68580" marR="68580" marT="0" marB="0" vert="horz" anchor="t">
                    <a:lnL w="3175">
                      <a:solidFill>
                        <a:srgbClr val="1784C7"/>
                      </a:solidFill>
                      <a:prstDash val="dot"/>
                    </a:lnL>
                    <a:lnR w="3175">
                      <a:solidFill>
                        <a:srgbClr val="1784C7"/>
                      </a:solidFill>
                      <a:prstDash val="dot"/>
                    </a:lnR>
                    <a:lnT w="19050">
                      <a:solidFill>
                        <a:srgbClr val="1784C7"/>
                      </a:solidFill>
                      <a:prstDash val="solid"/>
                    </a:lnT>
                    <a:lnB w="3175">
                      <a:solidFill>
                        <a:srgbClr val="1784C7"/>
                      </a:solidFill>
                      <a:prstDash val="dot"/>
                    </a:lnB>
                    <a:lnTlToBr>
                      <a:noFill/>
                    </a:lnTlToBr>
                    <a:lnBlToTr>
                      <a:noFill/>
                    </a:lnBlToTr>
                    <a:solidFill>
                      <a:srgbClr val="F2F2F2"/>
                    </a:solidFill>
                  </a:tcPr>
                </a:tc>
                <a:tc>
                  <a:txBody>
                    <a:bodyPr/>
                    <a:p>
                      <a:pPr indent="0" algn="l">
                        <a:buNone/>
                      </a:pPr>
                      <a:r>
                        <a:rPr lang="en-US"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498</a:t>
                      </a:r>
                      <a:r>
                        <a:rPr lang="zh-CN"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元</a:t>
                      </a:r>
                      <a:endParaRPr lang="zh-CN"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endParaRPr>
                    </a:p>
                  </a:txBody>
                  <a:tcPr marL="68580" marR="68580" marT="0" marB="0" vert="horz" anchor="t">
                    <a:lnL w="3175">
                      <a:solidFill>
                        <a:srgbClr val="1784C7"/>
                      </a:solidFill>
                      <a:prstDash val="dot"/>
                    </a:lnL>
                    <a:lnR w="3175">
                      <a:solidFill>
                        <a:srgbClr val="1784C7"/>
                      </a:solidFill>
                      <a:prstDash val="dot"/>
                    </a:lnR>
                    <a:lnT w="19050">
                      <a:solidFill>
                        <a:srgbClr val="1784C7"/>
                      </a:solidFill>
                      <a:prstDash val="solid"/>
                    </a:lnT>
                    <a:lnB w="3175">
                      <a:solidFill>
                        <a:srgbClr val="1784C7"/>
                      </a:solidFill>
                      <a:prstDash val="dot"/>
                    </a:lnB>
                    <a:lnTlToBr>
                      <a:noFill/>
                    </a:lnTlToBr>
                    <a:lnBlToTr>
                      <a:noFill/>
                    </a:lnBlToTr>
                    <a:solidFill>
                      <a:srgbClr val="F2F2F2"/>
                    </a:solidFill>
                  </a:tcPr>
                </a:tc>
                <a:tc>
                  <a:txBody>
                    <a:bodyPr/>
                    <a:p>
                      <a:pPr indent="0" algn="l">
                        <a:buNone/>
                      </a:pPr>
                      <a:r>
                        <a:rPr lang="en-US"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498</a:t>
                      </a:r>
                      <a:r>
                        <a:rPr lang="zh-CN"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元</a:t>
                      </a:r>
                      <a:endParaRPr lang="zh-CN"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endParaRPr>
                    </a:p>
                  </a:txBody>
                  <a:tcPr marL="68580" marR="68580" marT="0" marB="0" vert="horz" anchor="t">
                    <a:lnL w="3175">
                      <a:solidFill>
                        <a:srgbClr val="1784C7"/>
                      </a:solidFill>
                      <a:prstDash val="dot"/>
                    </a:lnL>
                    <a:lnR w="3175">
                      <a:solidFill>
                        <a:srgbClr val="1784C7"/>
                      </a:solidFill>
                      <a:prstDash val="dot"/>
                    </a:lnR>
                    <a:lnT w="19050">
                      <a:solidFill>
                        <a:srgbClr val="1784C7"/>
                      </a:solidFill>
                      <a:prstDash val="solid"/>
                    </a:lnT>
                    <a:lnB w="3175">
                      <a:solidFill>
                        <a:srgbClr val="1784C7"/>
                      </a:solidFill>
                      <a:prstDash val="dot"/>
                    </a:lnB>
                    <a:lnTlToBr>
                      <a:noFill/>
                    </a:lnTlToBr>
                    <a:lnBlToTr>
                      <a:noFill/>
                    </a:lnBlToTr>
                    <a:solidFill>
                      <a:srgbClr val="F2F2F2"/>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余张龙</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784C7"/>
                      </a:solidFill>
                      <a:prstDash val="dot"/>
                    </a:lnL>
                    <a:lnR w="19050" cap="rnd">
                      <a:solidFill>
                        <a:srgbClr val="1784C7"/>
                      </a:solidFill>
                      <a:prstDash val="solid"/>
                    </a:lnR>
                    <a:lnT w="19050">
                      <a:solidFill>
                        <a:srgbClr val="1784C7"/>
                      </a:solidFill>
                      <a:prstDash val="solid"/>
                    </a:lnT>
                    <a:lnB w="3175">
                      <a:solidFill>
                        <a:srgbClr val="1784C7"/>
                      </a:solidFill>
                      <a:prstDash val="dot"/>
                    </a:lnB>
                    <a:lnTlToBr>
                      <a:noFill/>
                    </a:lnTlToBr>
                    <a:lnBlToTr>
                      <a:noFill/>
                    </a:lnBlToTr>
                    <a:solidFill>
                      <a:srgbClr val="F2F2F2"/>
                    </a:solidFill>
                  </a:tcPr>
                </a:tc>
                <a:tc>
                  <a:txBody>
                    <a:bodyPr/>
                    <a:p>
                      <a:pPr indent="0" algn="l">
                        <a:buNone/>
                      </a:pPr>
                      <a:r>
                        <a:rPr lang="zh-CN"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文档、</a:t>
                      </a:r>
                      <a:r>
                        <a:rPr lang="en-US" altLang="zh-CN"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PPT</a:t>
                      </a:r>
                      <a:r>
                        <a:rPr lang="zh-CN"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、表格编辑等</a:t>
                      </a:r>
                      <a:endParaRPr lang="zh-CN"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784C7"/>
                      </a:solidFill>
                      <a:prstDash val="dot"/>
                    </a:lnL>
                    <a:lnR w="19050" cap="rnd">
                      <a:solidFill>
                        <a:srgbClr val="1784C7"/>
                      </a:solidFill>
                      <a:prstDash val="solid"/>
                    </a:lnR>
                    <a:lnT w="19050">
                      <a:solidFill>
                        <a:srgbClr val="1784C7"/>
                      </a:solidFill>
                      <a:prstDash val="solid"/>
                    </a:lnT>
                    <a:lnB w="3175">
                      <a:solidFill>
                        <a:srgbClr val="1784C7"/>
                      </a:solidFill>
                      <a:prstDash val="dot"/>
                    </a:lnB>
                    <a:lnTlToBr>
                      <a:noFill/>
                    </a:lnTlToBr>
                    <a:lnBlToTr>
                      <a:noFill/>
                    </a:lnBlToTr>
                    <a:solidFill>
                      <a:srgbClr val="F2F2F2"/>
                    </a:solidFill>
                  </a:tcPr>
                </a:tc>
              </a:tr>
              <a:tr h="626745">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MS Office Project</a:t>
                      </a:r>
                      <a:endParaRPr lang="en-US"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endParaRPr>
                    </a:p>
                  </a:txBody>
                  <a:tcPr marL="68580" marR="68580" marT="0" marB="0" vert="horz" anchor="t">
                    <a:lnL w="3175">
                      <a:solidFill>
                        <a:srgbClr val="1784C7"/>
                      </a:solidFill>
                      <a:prstDash val="dot"/>
                    </a:lnL>
                    <a:lnR w="3175">
                      <a:solidFill>
                        <a:srgbClr val="1784C7"/>
                      </a:solidFill>
                      <a:prstDash val="dot"/>
                    </a:lnR>
                    <a:lnT w="3175">
                      <a:solidFill>
                        <a:srgbClr val="1784C7"/>
                      </a:solidFill>
                      <a:prstDash val="dot"/>
                    </a:lnT>
                    <a:lnB w="19050" cap="rnd">
                      <a:solidFill>
                        <a:srgbClr val="1784C7"/>
                      </a:solidFill>
                      <a:prstDash val="solid"/>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5</a:t>
                      </a:r>
                      <a:endParaRPr lang="en-US"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endParaRPr>
                    </a:p>
                  </a:txBody>
                  <a:tcPr marL="68580" marR="68580" marT="0" marB="0" vert="horz" anchor="t">
                    <a:lnL w="3175">
                      <a:solidFill>
                        <a:srgbClr val="1784C7"/>
                      </a:solidFill>
                      <a:prstDash val="dot"/>
                    </a:lnL>
                    <a:lnR w="3175">
                      <a:solidFill>
                        <a:srgbClr val="1784C7"/>
                      </a:solidFill>
                      <a:prstDash val="dot"/>
                    </a:lnR>
                    <a:lnT w="3175">
                      <a:solidFill>
                        <a:srgbClr val="1784C7"/>
                      </a:solidFill>
                      <a:prstDash val="dot"/>
                    </a:lnT>
                    <a:lnB w="19050" cap="rnd">
                      <a:solidFill>
                        <a:srgbClr val="1784C7"/>
                      </a:solidFill>
                      <a:prstDash val="solid"/>
                    </a:lnB>
                    <a:lnTlToBr>
                      <a:noFill/>
                    </a:lnTlToBr>
                    <a:lnBlToTr>
                      <a:noFill/>
                    </a:lnBlToTr>
                    <a:solidFill>
                      <a:srgbClr val="FFFFFF"/>
                    </a:solidFill>
                  </a:tcPr>
                </a:tc>
                <a:tc>
                  <a:txBody>
                    <a:bodyPr/>
                    <a:p>
                      <a:pPr indent="0" algn="l">
                        <a:buNone/>
                      </a:pPr>
                      <a:r>
                        <a:rPr lang="en-US"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398</a:t>
                      </a:r>
                      <a:r>
                        <a:rPr lang="zh-CN"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元</a:t>
                      </a:r>
                      <a:endParaRPr lang="zh-CN"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endParaRPr>
                    </a:p>
                  </a:txBody>
                  <a:tcPr marL="68580" marR="68580" marT="0" marB="0" vert="horz" anchor="t">
                    <a:lnL w="3175">
                      <a:solidFill>
                        <a:srgbClr val="1784C7"/>
                      </a:solidFill>
                      <a:prstDash val="dot"/>
                    </a:lnL>
                    <a:lnR w="3175">
                      <a:solidFill>
                        <a:srgbClr val="1784C7"/>
                      </a:solidFill>
                      <a:prstDash val="dot"/>
                    </a:lnR>
                    <a:lnT w="3175">
                      <a:solidFill>
                        <a:srgbClr val="1784C7"/>
                      </a:solidFill>
                      <a:prstDash val="dot"/>
                    </a:lnT>
                    <a:lnB w="19050" cap="rnd">
                      <a:solidFill>
                        <a:srgbClr val="1784C7"/>
                      </a:solidFill>
                      <a:prstDash val="solid"/>
                    </a:lnB>
                    <a:lnTlToBr>
                      <a:noFill/>
                    </a:lnTlToBr>
                    <a:lnBlToTr>
                      <a:noFill/>
                    </a:lnBlToTr>
                    <a:solidFill>
                      <a:srgbClr val="FFFFFF"/>
                    </a:solidFill>
                  </a:tcPr>
                </a:tc>
                <a:tc>
                  <a:txBody>
                    <a:bodyPr/>
                    <a:p>
                      <a:pPr indent="0" algn="l">
                        <a:buNone/>
                      </a:pPr>
                      <a:r>
                        <a:rPr lang="en-US"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1990</a:t>
                      </a:r>
                      <a:r>
                        <a:rPr lang="zh-CN"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rPr>
                        <a:t>元</a:t>
                      </a:r>
                      <a:endParaRPr lang="zh-CN" altLang="en-US" sz="2400" b="0">
                        <a:solidFill>
                          <a:srgbClr val="404040"/>
                        </a:solidFill>
                        <a:latin typeface="华文中宋" panose="02010600040101010101" pitchFamily="2" charset="-122"/>
                        <a:ea typeface="华文中宋" panose="02010600040101010101" pitchFamily="2" charset="-122"/>
                        <a:cs typeface="Times New Roman" panose="02020603050405020304" charset="0"/>
                      </a:endParaRPr>
                    </a:p>
                  </a:txBody>
                  <a:tcPr marL="68580" marR="68580" marT="0" marB="0" vert="horz" anchor="t">
                    <a:lnL w="3175">
                      <a:solidFill>
                        <a:srgbClr val="1784C7"/>
                      </a:solidFill>
                      <a:prstDash val="dot"/>
                    </a:lnL>
                    <a:lnR w="3175">
                      <a:solidFill>
                        <a:srgbClr val="1784C7"/>
                      </a:solidFill>
                      <a:prstDash val="dot"/>
                    </a:lnR>
                    <a:lnT w="3175">
                      <a:solidFill>
                        <a:srgbClr val="1784C7"/>
                      </a:solidFill>
                      <a:prstDash val="dot"/>
                    </a:lnT>
                    <a:lnB w="19050" cap="rnd">
                      <a:solidFill>
                        <a:srgbClr val="1784C7"/>
                      </a:solidFill>
                      <a:prstDash val="solid"/>
                    </a:lnB>
                    <a:lnTlToBr>
                      <a:noFill/>
                    </a:lnTlToBr>
                    <a:lnBlToTr>
                      <a:noFill/>
                    </a:lnBlToTr>
                    <a:solidFill>
                      <a:srgbClr val="FFFFFF"/>
                    </a:solidFill>
                  </a:tcPr>
                </a:tc>
                <a:tc>
                  <a:txBody>
                    <a:bodyPr/>
                    <a:p>
                      <a:pPr indent="0" algn="l">
                        <a:buNone/>
                      </a:pPr>
                      <a:r>
                        <a:rPr 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余张龙</a:t>
                      </a:r>
                      <a:endParaRPr lang="en-US"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784C7"/>
                      </a:solidFill>
                      <a:prstDash val="dot"/>
                    </a:lnL>
                    <a:lnR w="19050" cap="rnd">
                      <a:solidFill>
                        <a:srgbClr val="1784C7"/>
                      </a:solidFill>
                      <a:prstDash val="solid"/>
                    </a:lnR>
                    <a:lnT w="3175">
                      <a:solidFill>
                        <a:srgbClr val="1784C7"/>
                      </a:solidFill>
                      <a:prstDash val="dot"/>
                    </a:lnT>
                    <a:lnB w="19050" cap="rnd">
                      <a:solidFill>
                        <a:srgbClr val="1784C7"/>
                      </a:solidFill>
                      <a:prstDash val="solid"/>
                    </a:lnB>
                    <a:lnTlToBr>
                      <a:noFill/>
                    </a:lnTlToBr>
                    <a:lnBlToTr>
                      <a:noFill/>
                    </a:lnBlToTr>
                    <a:solidFill>
                      <a:srgbClr val="FFFFFF"/>
                    </a:solidFill>
                  </a:tcPr>
                </a:tc>
                <a:tc>
                  <a:txBody>
                    <a:bodyPr/>
                    <a:p>
                      <a:pPr indent="0" algn="l">
                        <a:buNone/>
                      </a:pPr>
                      <a:r>
                        <a:rPr lang="zh-CN"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rPr>
                        <a:t>项目进度安排</a:t>
                      </a:r>
                      <a:endParaRPr lang="zh-CN" altLang="en-US" sz="2400" b="0">
                        <a:solidFill>
                          <a:srgbClr val="404040"/>
                        </a:solidFill>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3175">
                      <a:solidFill>
                        <a:srgbClr val="1784C7"/>
                      </a:solidFill>
                      <a:prstDash val="dot"/>
                    </a:lnL>
                    <a:lnR w="19050" cap="rnd">
                      <a:solidFill>
                        <a:srgbClr val="1784C7"/>
                      </a:solidFill>
                      <a:prstDash val="solid"/>
                    </a:lnR>
                    <a:lnT w="3175">
                      <a:solidFill>
                        <a:srgbClr val="1784C7"/>
                      </a:solidFill>
                      <a:prstDash val="dot"/>
                    </a:lnT>
                    <a:lnB w="19050" cap="rnd">
                      <a:solidFill>
                        <a:srgbClr val="1784C7"/>
                      </a:solidFill>
                      <a:prstDash val="solid"/>
                    </a:lnB>
                    <a:lnTlToBr>
                      <a:noFill/>
                    </a:lnTlToBr>
                    <a:lnBlToTr>
                      <a:noFill/>
                    </a:lnBlToTr>
                    <a:solidFill>
                      <a:srgbClr val="FFFFFF"/>
                    </a:solidFill>
                  </a:tcPr>
                </a:tc>
              </a:tr>
            </a:tbl>
          </a:graphicData>
        </a:graphic>
      </p:graphicFrame>
      <p:pic>
        <p:nvPicPr>
          <p:cNvPr id="16" name="图片 15" descr="e54dc1424e6e2873ea8ecdb43658566"/>
          <p:cNvPicPr>
            <a:picLocks noChangeAspect="1"/>
          </p:cNvPicPr>
          <p:nvPr/>
        </p:nvPicPr>
        <p:blipFill>
          <a:blip r:embed="rId3"/>
          <a:stretch>
            <a:fillRect/>
          </a:stretch>
        </p:blipFill>
        <p:spPr>
          <a:xfrm>
            <a:off x="6878955" y="4560570"/>
            <a:ext cx="2815590" cy="4887595"/>
          </a:xfrm>
          <a:prstGeom prst="rect">
            <a:avLst/>
          </a:prstGeom>
        </p:spPr>
      </p:pic>
      <p:pic>
        <p:nvPicPr>
          <p:cNvPr id="17" name="图片 16" descr="a718e546e8d64b18534ef806416a32a"/>
          <p:cNvPicPr>
            <a:picLocks noChangeAspect="1"/>
          </p:cNvPicPr>
          <p:nvPr/>
        </p:nvPicPr>
        <p:blipFill>
          <a:blip r:embed="rId4"/>
          <a:stretch>
            <a:fillRect/>
          </a:stretch>
        </p:blipFill>
        <p:spPr>
          <a:xfrm>
            <a:off x="452120" y="4808855"/>
            <a:ext cx="6426835" cy="4391660"/>
          </a:xfrm>
          <a:prstGeom prst="rect">
            <a:avLst/>
          </a:prstGeom>
        </p:spPr>
      </p:pic>
      <p:sp>
        <p:nvSpPr>
          <p:cNvPr id="18" name="文本框 17"/>
          <p:cNvSpPr txBox="1"/>
          <p:nvPr/>
        </p:nvSpPr>
        <p:spPr>
          <a:xfrm>
            <a:off x="431800" y="1120775"/>
            <a:ext cx="14852015" cy="368300"/>
          </a:xfrm>
          <a:prstGeom prst="rect">
            <a:avLst/>
          </a:prstGeom>
          <a:noFill/>
        </p:spPr>
        <p:txBody>
          <a:bodyPr wrap="square" rtlCol="0">
            <a:spAutoFit/>
          </a:bodyPr>
          <a:p>
            <a:r>
              <a:rPr lang="zh-CN" altLang="en-US" b="1">
                <a:latin typeface="华文中宋" panose="02010600040101010101" pitchFamily="2" charset="-122"/>
                <a:ea typeface="华文中宋" panose="02010600040101010101" pitchFamily="2" charset="-122"/>
                <a:cs typeface="华文中宋" panose="02010600040101010101" pitchFamily="2" charset="-122"/>
              </a:rPr>
              <a:t>采购地址：office 官方网站（https://www.microsoft.com/zh-cn/microsoft-365/buy/microsoft-365）</a:t>
            </a:r>
            <a:endParaRPr lang="zh-CN" altLang="en-US" b="1">
              <a:latin typeface="华文中宋" panose="02010600040101010101" pitchFamily="2" charset="-122"/>
              <a:ea typeface="华文中宋" panose="02010600040101010101" pitchFamily="2" charset="-122"/>
              <a:cs typeface="华文中宋" panose="02010600040101010101" pitchFamily="2" charset="-122"/>
            </a:endParaRPr>
          </a:p>
        </p:txBody>
      </p:sp>
      <p:sp>
        <p:nvSpPr>
          <p:cNvPr id="19" name="圆角矩形 18"/>
          <p:cNvSpPr/>
          <p:nvPr/>
        </p:nvSpPr>
        <p:spPr>
          <a:xfrm>
            <a:off x="12894310" y="1120775"/>
            <a:ext cx="4642485" cy="3029585"/>
          </a:xfrm>
          <a:prstGeom prst="roundRect">
            <a:avLst/>
          </a:prstGeom>
          <a:solidFill>
            <a:schemeClr val="accent1">
              <a:lumMod val="20000"/>
              <a:lumOff val="8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2800" b="1">
                <a:solidFill>
                  <a:schemeClr val="tx1"/>
                </a:solidFill>
                <a:latin typeface="华文中宋" panose="02010600040101010101" pitchFamily="2" charset="-122"/>
                <a:ea typeface="华文中宋" panose="02010600040101010101" pitchFamily="2" charset="-122"/>
                <a:cs typeface="华文中宋" panose="02010600040101010101" pitchFamily="2" charset="-122"/>
              </a:rPr>
              <a:t>采购测量指标</a:t>
            </a:r>
            <a:endParaRPr lang="zh-CN" altLang="en-US" sz="2800" b="1">
              <a:solidFill>
                <a:schemeClr val="tx1"/>
              </a:solidFill>
              <a:latin typeface="华文中宋" panose="02010600040101010101" pitchFamily="2" charset="-122"/>
              <a:ea typeface="华文中宋" panose="02010600040101010101" pitchFamily="2" charset="-122"/>
              <a:cs typeface="华文中宋" panose="02010600040101010101" pitchFamily="2" charset="-122"/>
            </a:endParaRPr>
          </a:p>
          <a:p>
            <a:pPr algn="l"/>
            <a:endParaRPr lang="zh-CN" altLang="en-US" sz="2800" b="1">
              <a:solidFill>
                <a:schemeClr val="tx1"/>
              </a:solidFill>
              <a:latin typeface="华文中宋" panose="02010600040101010101" pitchFamily="2" charset="-122"/>
              <a:ea typeface="华文中宋" panose="02010600040101010101" pitchFamily="2" charset="-122"/>
              <a:cs typeface="华文中宋" panose="02010600040101010101" pitchFamily="2" charset="-122"/>
            </a:endParaRPr>
          </a:p>
          <a:p>
            <a:pPr algn="l"/>
            <a:r>
              <a:rPr lang="zh-CN" altLang="en-US" sz="240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1、软件是否可以安装</a:t>
            </a:r>
            <a:endParaRPr lang="zh-CN" altLang="en-US" sz="2400">
              <a:solidFill>
                <a:schemeClr val="tx1"/>
              </a:solidFill>
              <a:latin typeface="华文中宋" panose="02010600040101010101" pitchFamily="2" charset="-122"/>
              <a:ea typeface="华文中宋" panose="02010600040101010101" pitchFamily="2" charset="-122"/>
              <a:cs typeface="华文中宋" panose="02010600040101010101" pitchFamily="2" charset="-122"/>
            </a:endParaRPr>
          </a:p>
          <a:p>
            <a:pPr algn="l"/>
            <a:r>
              <a:rPr lang="zh-CN" altLang="en-US" sz="240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2、软件是否可以正常使用</a:t>
            </a:r>
            <a:endParaRPr lang="zh-CN" altLang="en-US" sz="2400">
              <a:solidFill>
                <a:schemeClr val="tx1"/>
              </a:solidFill>
              <a:latin typeface="华文中宋" panose="02010600040101010101" pitchFamily="2" charset="-122"/>
              <a:ea typeface="华文中宋" panose="02010600040101010101" pitchFamily="2" charset="-122"/>
              <a:cs typeface="华文中宋" panose="02010600040101010101" pitchFamily="2" charset="-122"/>
            </a:endParaRPr>
          </a:p>
          <a:p>
            <a:pPr algn="l"/>
            <a:r>
              <a:rPr lang="zh-CN" altLang="en-US" sz="240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3、软件是否为正版软件</a:t>
            </a:r>
            <a:endParaRPr lang="zh-CN" altLang="en-US" sz="2400">
              <a:solidFill>
                <a:schemeClr val="tx1"/>
              </a:solidFill>
              <a:latin typeface="华文中宋" panose="02010600040101010101" pitchFamily="2" charset="-122"/>
              <a:ea typeface="华文中宋" panose="02010600040101010101" pitchFamily="2" charset="-122"/>
              <a:cs typeface="华文中宋" panose="02010600040101010101" pitchFamily="2" charset="-122"/>
            </a:endParaRPr>
          </a:p>
          <a:p>
            <a:pPr algn="l"/>
            <a:r>
              <a:rPr lang="zh-CN" altLang="en-US" sz="240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4、采购金额是否合理</a:t>
            </a:r>
            <a:endParaRPr lang="zh-CN" altLang="en-US" sz="2400">
              <a:solidFill>
                <a:schemeClr val="tx1"/>
              </a:solidFill>
              <a:latin typeface="华文中宋" panose="02010600040101010101" pitchFamily="2" charset="-122"/>
              <a:ea typeface="华文中宋" panose="02010600040101010101" pitchFamily="2" charset="-122"/>
              <a:cs typeface="华文中宋" panose="02010600040101010101" pitchFamily="2" charset="-122"/>
            </a:endParaRPr>
          </a:p>
          <a:p>
            <a:pPr algn="l"/>
            <a:endParaRPr lang="zh-CN" altLang="en-US" sz="2400">
              <a:solidFill>
                <a:schemeClr val="tx1"/>
              </a:solidFill>
              <a:latin typeface="华文中宋" panose="02010600040101010101" pitchFamily="2" charset="-122"/>
              <a:ea typeface="华文中宋" panose="02010600040101010101" pitchFamily="2" charset="-122"/>
              <a:cs typeface="华文中宋" panose="02010600040101010101" pitchFamily="2" charset="-122"/>
            </a:endParaRPr>
          </a:p>
        </p:txBody>
      </p:sp>
      <p:sp>
        <p:nvSpPr>
          <p:cNvPr id="20" name="圆角矩形 19"/>
          <p:cNvSpPr/>
          <p:nvPr/>
        </p:nvSpPr>
        <p:spPr>
          <a:xfrm>
            <a:off x="12664440" y="4808855"/>
            <a:ext cx="5102225" cy="4087495"/>
          </a:xfrm>
          <a:prstGeom prst="roundRect">
            <a:avLst/>
          </a:prstGeom>
          <a:solidFill>
            <a:schemeClr val="accent1">
              <a:lumMod val="20000"/>
              <a:lumOff val="8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2800" b="1">
                <a:solidFill>
                  <a:schemeClr val="tx1"/>
                </a:solidFill>
                <a:latin typeface="华文中宋" panose="02010600040101010101" pitchFamily="2" charset="-122"/>
                <a:ea typeface="华文中宋" panose="02010600040101010101" pitchFamily="2" charset="-122"/>
                <a:cs typeface="华文中宋" panose="02010600040101010101" pitchFamily="2" charset="-122"/>
              </a:rPr>
              <a:t>采购制约因素和假设</a:t>
            </a:r>
            <a:endParaRPr lang="zh-CN" altLang="en-US" sz="2800" b="1">
              <a:solidFill>
                <a:schemeClr val="tx1"/>
              </a:solidFill>
              <a:latin typeface="华文中宋" panose="02010600040101010101" pitchFamily="2" charset="-122"/>
              <a:ea typeface="华文中宋" panose="02010600040101010101" pitchFamily="2" charset="-122"/>
              <a:cs typeface="华文中宋" panose="02010600040101010101" pitchFamily="2" charset="-122"/>
            </a:endParaRPr>
          </a:p>
          <a:p>
            <a:pPr algn="l"/>
            <a:endParaRPr lang="zh-CN" altLang="en-US" sz="2800" b="1">
              <a:solidFill>
                <a:schemeClr val="tx1"/>
              </a:solidFill>
              <a:latin typeface="华文中宋" panose="02010600040101010101" pitchFamily="2" charset="-122"/>
              <a:ea typeface="华文中宋" panose="02010600040101010101" pitchFamily="2" charset="-122"/>
              <a:cs typeface="华文中宋" panose="02010600040101010101" pitchFamily="2" charset="-122"/>
            </a:endParaRPr>
          </a:p>
          <a:p>
            <a:pPr algn="l"/>
            <a:r>
              <a:rPr lang="zh-CN" altLang="en-US" sz="240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1、采购资金过少，无法购买所有项目</a:t>
            </a:r>
            <a:endParaRPr lang="zh-CN" altLang="en-US" sz="2400">
              <a:solidFill>
                <a:schemeClr val="tx1"/>
              </a:solidFill>
              <a:latin typeface="华文中宋" panose="02010600040101010101" pitchFamily="2" charset="-122"/>
              <a:ea typeface="华文中宋" panose="02010600040101010101" pitchFamily="2" charset="-122"/>
              <a:cs typeface="华文中宋" panose="02010600040101010101" pitchFamily="2" charset="-122"/>
            </a:endParaRPr>
          </a:p>
          <a:p>
            <a:pPr algn="l"/>
            <a:r>
              <a:rPr lang="zh-CN" altLang="en-US" sz="240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2、相关活动在采购计划之前进行</a:t>
            </a:r>
            <a:endParaRPr lang="zh-CN" altLang="en-US" sz="2400">
              <a:solidFill>
                <a:schemeClr val="tx1"/>
              </a:solidFill>
              <a:latin typeface="华文中宋" panose="02010600040101010101" pitchFamily="2" charset="-122"/>
              <a:ea typeface="华文中宋" panose="02010600040101010101" pitchFamily="2" charset="-122"/>
              <a:cs typeface="华文中宋" panose="02010600040101010101" pitchFamily="2" charset="-122"/>
            </a:endParaRPr>
          </a:p>
          <a:p>
            <a:pPr algn="l"/>
            <a:r>
              <a:rPr lang="zh-CN" altLang="en-US" sz="240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3、采购未能达到采购的标准</a:t>
            </a:r>
            <a:endParaRPr lang="zh-CN" altLang="en-US" sz="2400">
              <a:solidFill>
                <a:schemeClr val="tx1"/>
              </a:solidFill>
              <a:latin typeface="华文中宋" panose="02010600040101010101" pitchFamily="2" charset="-122"/>
              <a:ea typeface="华文中宋" panose="02010600040101010101" pitchFamily="2" charset="-122"/>
              <a:cs typeface="华文中宋" panose="02010600040101010101" pitchFamily="2" charset="-122"/>
            </a:endParaRPr>
          </a:p>
          <a:p>
            <a:pPr algn="l"/>
            <a:r>
              <a:rPr lang="zh-CN" altLang="en-US" sz="240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4、采购错误的项目</a:t>
            </a:r>
            <a:endParaRPr lang="zh-CN" altLang="en-US" sz="2400">
              <a:solidFill>
                <a:schemeClr val="tx1"/>
              </a:solidFill>
              <a:latin typeface="华文中宋" panose="02010600040101010101" pitchFamily="2" charset="-122"/>
              <a:ea typeface="华文中宋" panose="02010600040101010101" pitchFamily="2" charset="-122"/>
              <a:cs typeface="华文中宋" panose="02010600040101010101" pitchFamily="2" charset="-122"/>
            </a:endParaRPr>
          </a:p>
          <a:p>
            <a:pPr algn="l"/>
            <a:r>
              <a:rPr lang="zh-CN" altLang="en-US" sz="2400">
                <a:solidFill>
                  <a:schemeClr val="tx1"/>
                </a:solidFill>
                <a:latin typeface="华文中宋" panose="02010600040101010101" pitchFamily="2" charset="-122"/>
                <a:ea typeface="华文中宋" panose="02010600040101010101" pitchFamily="2" charset="-122"/>
                <a:cs typeface="华文中宋" panose="02010600040101010101" pitchFamily="2" charset="-122"/>
              </a:rPr>
              <a:t>5、采购项目丢失，需要重新采购</a:t>
            </a:r>
            <a:endParaRPr lang="zh-CN" altLang="en-US" sz="2400">
              <a:solidFill>
                <a:schemeClr val="tx1"/>
              </a:solidFill>
              <a:latin typeface="华文中宋" panose="02010600040101010101" pitchFamily="2" charset="-122"/>
              <a:ea typeface="华文中宋" panose="02010600040101010101" pitchFamily="2" charset="-122"/>
              <a:cs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1" cstate="print"/>
            <a:stretch>
              <a:fillRect/>
            </a:stretch>
          </p:blipFill>
          <p:spPr>
            <a:xfrm>
              <a:off x="0" y="0"/>
              <a:ext cx="18287997" cy="5286374"/>
            </a:xfrm>
            <a:prstGeom prst="rect">
              <a:avLst/>
            </a:prstGeom>
          </p:spPr>
        </p:pic>
        <p:pic>
          <p:nvPicPr>
            <p:cNvPr id="4" name="object 4"/>
            <p:cNvPicPr/>
            <p:nvPr/>
          </p:nvPicPr>
          <p:blipFill>
            <a:blip r:embed="rId2" cstate="print"/>
            <a:stretch>
              <a:fillRect/>
            </a:stretch>
          </p:blipFill>
          <p:spPr>
            <a:xfrm>
              <a:off x="12865692" y="5597538"/>
              <a:ext cx="3552824" cy="3467099"/>
            </a:xfrm>
            <a:prstGeom prst="rect">
              <a:avLst/>
            </a:prstGeom>
          </p:spPr>
        </p:pic>
        <p:pic>
          <p:nvPicPr>
            <p:cNvPr id="5" name="object 5"/>
            <p:cNvPicPr/>
            <p:nvPr/>
          </p:nvPicPr>
          <p:blipFill>
            <a:blip r:embed="rId3" cstate="print"/>
            <a:stretch>
              <a:fillRect/>
            </a:stretch>
          </p:blipFill>
          <p:spPr>
            <a:xfrm>
              <a:off x="14336188" y="8661322"/>
              <a:ext cx="3502927" cy="1625676"/>
            </a:xfrm>
            <a:prstGeom prst="rect">
              <a:avLst/>
            </a:prstGeom>
          </p:spPr>
        </p:pic>
        <p:pic>
          <p:nvPicPr>
            <p:cNvPr id="6" name="object 6"/>
            <p:cNvPicPr/>
            <p:nvPr/>
          </p:nvPicPr>
          <p:blipFill>
            <a:blip r:embed="rId4" cstate="print"/>
            <a:stretch>
              <a:fillRect/>
            </a:stretch>
          </p:blipFill>
          <p:spPr>
            <a:xfrm>
              <a:off x="12219678" y="4473529"/>
              <a:ext cx="1685924" cy="1628774"/>
            </a:xfrm>
            <a:prstGeom prst="rect">
              <a:avLst/>
            </a:prstGeom>
          </p:spPr>
        </p:pic>
        <p:pic>
          <p:nvPicPr>
            <p:cNvPr id="7" name="object 7"/>
            <p:cNvPicPr/>
            <p:nvPr/>
          </p:nvPicPr>
          <p:blipFill>
            <a:blip r:embed="rId5" cstate="print"/>
            <a:stretch>
              <a:fillRect/>
            </a:stretch>
          </p:blipFill>
          <p:spPr>
            <a:xfrm>
              <a:off x="17030755" y="5711826"/>
              <a:ext cx="1257243" cy="2133599"/>
            </a:xfrm>
            <a:prstGeom prst="rect">
              <a:avLst/>
            </a:prstGeom>
          </p:spPr>
        </p:pic>
      </p:grpSp>
      <p:sp>
        <p:nvSpPr>
          <p:cNvPr id="10" name="object 10"/>
          <p:cNvSpPr txBox="1"/>
          <p:nvPr/>
        </p:nvSpPr>
        <p:spPr>
          <a:xfrm>
            <a:off x="1447800" y="6743700"/>
            <a:ext cx="7696198" cy="1009650"/>
          </a:xfrm>
          <a:prstGeom prst="rect">
            <a:avLst/>
          </a:prstGeom>
        </p:spPr>
        <p:txBody>
          <a:bodyPr vert="horz" wrap="square" lIns="0" tIns="30480" rIns="0" bIns="0" rtlCol="0">
            <a:spAutoFit/>
          </a:bodyPr>
          <a:lstStyle>
            <a:lvl1pPr>
              <a:defRPr sz="6400" b="0" i="0">
                <a:solidFill>
                  <a:srgbClr val="242423"/>
                </a:solidFill>
                <a:latin typeface="Lucida Sans Unicode" panose="020B0602030504020204"/>
                <a:ea typeface="+mj-ea"/>
                <a:cs typeface="Lucida Sans Unicode" panose="020B0602030504020204"/>
              </a:defRPr>
            </a:lvl1pPr>
          </a:lstStyle>
          <a:p>
            <a:pPr marL="12700" marR="5080">
              <a:lnSpc>
                <a:spcPts val="7640"/>
              </a:lnSpc>
              <a:spcBef>
                <a:spcPts val="240"/>
              </a:spcBef>
            </a:pPr>
            <a:r>
              <a:rPr lang="en-US" altLang="zh-CN" sz="13800" kern="0" spc="-235" dirty="0" smtClean="0">
                <a:latin typeface="方正粗黑宋简体" panose="02000000000000000000" pitchFamily="2" charset="-122"/>
                <a:ea typeface="方正粗黑宋简体" panose="02000000000000000000" pitchFamily="2" charset="-122"/>
              </a:rPr>
              <a:t>04 </a:t>
            </a:r>
            <a:r>
              <a:rPr lang="zh-CN" altLang="en-US" sz="6600" kern="0" spc="-235" dirty="0" smtClean="0">
                <a:latin typeface="方正粗黑宋简体" panose="02000000000000000000" pitchFamily="2" charset="-122"/>
                <a:ea typeface="方正粗黑宋简体" panose="02000000000000000000" pitchFamily="2" charset="-122"/>
              </a:rPr>
              <a:t>会议纪要</a:t>
            </a:r>
            <a:endParaRPr lang="zh-CN" altLang="en-US" kern="0" spc="-165" dirty="0">
              <a:latin typeface="方正粗黑宋简体" panose="02000000000000000000" pitchFamily="2" charset="-122"/>
              <a:ea typeface="方正粗黑宋简体" panose="02000000000000000000" pitchFamily="2" charset="-122"/>
            </a:endParaRPr>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 y="7619"/>
            <a:ext cx="3119718" cy="17058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9"/>
          <p:cNvPicPr/>
          <p:nvPr/>
        </p:nvPicPr>
        <p:blipFill>
          <a:blip r:embed="rId1" cstate="print"/>
          <a:stretch>
            <a:fillRect/>
          </a:stretch>
        </p:blipFill>
        <p:spPr>
          <a:xfrm>
            <a:off x="15541752" y="270771"/>
            <a:ext cx="2746247" cy="1838324"/>
          </a:xfrm>
          <a:prstGeom prst="rect">
            <a:avLst/>
          </a:prstGeom>
        </p:spPr>
      </p:pic>
      <p:pic>
        <p:nvPicPr>
          <p:cNvPr id="10" name="object 10"/>
          <p:cNvPicPr/>
          <p:nvPr/>
        </p:nvPicPr>
        <p:blipFill>
          <a:blip r:embed="rId2" cstate="print"/>
          <a:stretch>
            <a:fillRect/>
          </a:stretch>
        </p:blipFill>
        <p:spPr>
          <a:xfrm>
            <a:off x="15247430" y="9108185"/>
            <a:ext cx="3333749" cy="1178813"/>
          </a:xfrm>
          <a:prstGeom prst="rect">
            <a:avLst/>
          </a:prstGeom>
        </p:spPr>
      </p:pic>
      <p:sp>
        <p:nvSpPr>
          <p:cNvPr id="100" name="文本框 99"/>
          <p:cNvSpPr txBox="1"/>
          <p:nvPr/>
        </p:nvSpPr>
        <p:spPr>
          <a:xfrm>
            <a:off x="5889625" y="397510"/>
            <a:ext cx="6175375" cy="1322070"/>
          </a:xfrm>
          <a:prstGeom prst="rect">
            <a:avLst/>
          </a:prstGeom>
          <a:noFill/>
          <a:ln w="9525">
            <a:noFill/>
          </a:ln>
        </p:spPr>
        <p:txBody>
          <a:bodyPr wrap="square">
            <a:spAutoFit/>
          </a:bodyPr>
          <a:p>
            <a:pPr indent="0" algn="ctr"/>
            <a:r>
              <a:rPr lang="zh-CN" sz="3200" b="1">
                <a:latin typeface="华文中宋" panose="02010600040101010101" pitchFamily="2" charset="-122"/>
                <a:ea typeface="华文中宋" panose="02010600040101010101" pitchFamily="2" charset="-122"/>
                <a:cs typeface="华文中宋" panose="02010600040101010101" pitchFamily="2" charset="-122"/>
              </a:rPr>
              <a:t>SRA-G25每周例会会议纪要</a:t>
            </a:r>
            <a:endParaRPr lang="zh-CN" sz="3200" b="1">
              <a:latin typeface="华文中宋" panose="02010600040101010101" pitchFamily="2" charset="-122"/>
              <a:ea typeface="华文中宋" panose="02010600040101010101" pitchFamily="2" charset="-122"/>
              <a:cs typeface="华文中宋" panose="02010600040101010101" pitchFamily="2" charset="-122"/>
            </a:endParaRPr>
          </a:p>
          <a:p>
            <a:pPr indent="0" algn="ctr"/>
            <a:r>
              <a:rPr lang="zh-CN" sz="2400" b="0">
                <a:latin typeface="华文中宋" panose="02010600040101010101" pitchFamily="2" charset="-122"/>
                <a:ea typeface="华文中宋" panose="02010600040101010101" pitchFamily="2" charset="-122"/>
                <a:cs typeface="华文中宋" panose="02010600040101010101" pitchFamily="2" charset="-122"/>
              </a:rPr>
              <a:t>记录人：周文涛</a:t>
            </a:r>
            <a:r>
              <a:rPr lang="en-US" sz="2400" b="0">
                <a:latin typeface="华文中宋" panose="02010600040101010101" pitchFamily="2" charset="-122"/>
                <a:ea typeface="华文中宋" panose="02010600040101010101" pitchFamily="2" charset="-122"/>
                <a:cs typeface="华文中宋" panose="02010600040101010101" pitchFamily="2" charset="-122"/>
              </a:rPr>
              <a:t>     </a:t>
            </a:r>
            <a:r>
              <a:rPr lang="zh-CN" sz="2400" b="0">
                <a:latin typeface="华文中宋" panose="02010600040101010101" pitchFamily="2" charset="-122"/>
                <a:ea typeface="华文中宋" panose="02010600040101010101" pitchFamily="2" charset="-122"/>
                <a:cs typeface="华文中宋" panose="02010600040101010101" pitchFamily="2" charset="-122"/>
              </a:rPr>
              <a:t>日期：</a:t>
            </a:r>
            <a:r>
              <a:rPr lang="en-US" sz="2400" b="0">
                <a:latin typeface="华文中宋" panose="02010600040101010101" pitchFamily="2" charset="-122"/>
                <a:ea typeface="华文中宋" panose="02010600040101010101" pitchFamily="2" charset="-122"/>
                <a:cs typeface="华文中宋" panose="02010600040101010101" pitchFamily="2" charset="-122"/>
              </a:rPr>
              <a:t>2022-03-05</a:t>
            </a:r>
            <a:endParaRPr lang="en-US" altLang="en-US" sz="2400" b="0">
              <a:latin typeface="华文中宋" panose="02010600040101010101" pitchFamily="2" charset="-122"/>
              <a:ea typeface="华文中宋" panose="02010600040101010101" pitchFamily="2" charset="-122"/>
              <a:cs typeface="华文中宋" panose="02010600040101010101" pitchFamily="2" charset="-122"/>
            </a:endParaRPr>
          </a:p>
        </p:txBody>
      </p:sp>
      <p:graphicFrame>
        <p:nvGraphicFramePr>
          <p:cNvPr id="16" name="表格 15"/>
          <p:cNvGraphicFramePr/>
          <p:nvPr>
            <p:custDataLst>
              <p:tags r:id="rId3"/>
            </p:custDataLst>
          </p:nvPr>
        </p:nvGraphicFramePr>
        <p:xfrm>
          <a:off x="2386330" y="1976591"/>
          <a:ext cx="13007340" cy="7084060"/>
        </p:xfrm>
        <a:graphic>
          <a:graphicData uri="http://schemas.openxmlformats.org/drawingml/2006/table">
            <a:tbl>
              <a:tblPr firstRow="1" bandRow="1">
                <a:tableStyleId>{5940675A-B579-460E-94D1-54222C63F5DA}</a:tableStyleId>
              </a:tblPr>
              <a:tblGrid>
                <a:gridCol w="3246755"/>
                <a:gridCol w="9760585"/>
              </a:tblGrid>
              <a:tr h="946150">
                <a:tc>
                  <a:txBody>
                    <a:bodyPr/>
                    <a:p>
                      <a:pPr indent="0" algn="l">
                        <a:buNone/>
                      </a:pPr>
                      <a:r>
                        <a:rPr lang="en-US" sz="2400" b="1">
                          <a:latin typeface="华文中宋" panose="02010600040101010101" pitchFamily="2" charset="-122"/>
                          <a:ea typeface="华文中宋" panose="02010600040101010101" pitchFamily="2" charset="-122"/>
                          <a:cs typeface="宋体" panose="02010600030101010101" pitchFamily="2" charset="-122"/>
                        </a:rPr>
                        <a:t>时间</a:t>
                      </a:r>
                      <a:endParaRPr lang="en-US" altLang="en-US" sz="2400" b="1">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2400" b="0">
                          <a:latin typeface="华文中宋" panose="02010600040101010101" pitchFamily="2" charset="-122"/>
                          <a:ea typeface="华文中宋" panose="02010600040101010101" pitchFamily="2" charset="-122"/>
                          <a:cs typeface="宋体" panose="02010600030101010101" pitchFamily="2" charset="-122"/>
                        </a:rPr>
                        <a:t>2022-03-05 18:30-19:06 </a:t>
                      </a:r>
                      <a:endParaRPr lang="en-US" altLang="en-US" sz="24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69950">
                <a:tc>
                  <a:txBody>
                    <a:bodyPr/>
                    <a:p>
                      <a:pPr indent="0" algn="l">
                        <a:buNone/>
                      </a:pPr>
                      <a:r>
                        <a:rPr lang="en-US" sz="2400" b="1">
                          <a:latin typeface="华文中宋" panose="02010600040101010101" pitchFamily="2" charset="-122"/>
                          <a:ea typeface="华文中宋" panose="02010600040101010101" pitchFamily="2" charset="-122"/>
                          <a:cs typeface="宋体" panose="02010600030101010101" pitchFamily="2" charset="-122"/>
                        </a:rPr>
                        <a:t>地点</a:t>
                      </a:r>
                      <a:endParaRPr lang="en-US" altLang="en-US" sz="2400" b="1">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2400" b="0">
                          <a:latin typeface="华文中宋" panose="02010600040101010101" pitchFamily="2" charset="-122"/>
                          <a:ea typeface="华文中宋" panose="02010600040101010101" pitchFamily="2" charset="-122"/>
                          <a:cs typeface="宋体" panose="02010600030101010101" pitchFamily="2" charset="-122"/>
                        </a:rPr>
                        <a:t>/</a:t>
                      </a:r>
                      <a:endParaRPr lang="en-US" altLang="en-US" sz="24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69315">
                <a:tc>
                  <a:txBody>
                    <a:bodyPr/>
                    <a:p>
                      <a:pPr indent="0" algn="l">
                        <a:buNone/>
                      </a:pPr>
                      <a:r>
                        <a:rPr lang="en-US" sz="2400" b="1">
                          <a:latin typeface="华文中宋" panose="02010600040101010101" pitchFamily="2" charset="-122"/>
                          <a:ea typeface="华文中宋" panose="02010600040101010101" pitchFamily="2" charset="-122"/>
                          <a:cs typeface="宋体" panose="02010600030101010101" pitchFamily="2" charset="-122"/>
                        </a:rPr>
                        <a:t>会议形式</a:t>
                      </a:r>
                      <a:endParaRPr lang="en-US" altLang="en-US" sz="2400" b="1">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2400" b="0">
                          <a:latin typeface="华文中宋" panose="02010600040101010101" pitchFamily="2" charset="-122"/>
                          <a:ea typeface="华文中宋" panose="02010600040101010101" pitchFamily="2" charset="-122"/>
                          <a:cs typeface="宋体" panose="02010600030101010101" pitchFamily="2" charset="-122"/>
                        </a:rPr>
                        <a:t>线上微信群语音会议</a:t>
                      </a:r>
                      <a:endParaRPr lang="en-US" altLang="en-US" sz="24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69315">
                <a:tc>
                  <a:txBody>
                    <a:bodyPr/>
                    <a:p>
                      <a:pPr indent="0" algn="l">
                        <a:buNone/>
                      </a:pPr>
                      <a:r>
                        <a:rPr lang="en-US" sz="2400" b="1">
                          <a:latin typeface="华文中宋" panose="02010600040101010101" pitchFamily="2" charset="-122"/>
                          <a:ea typeface="华文中宋" panose="02010600040101010101" pitchFamily="2" charset="-122"/>
                          <a:cs typeface="宋体" panose="02010600030101010101" pitchFamily="2" charset="-122"/>
                        </a:rPr>
                        <a:t>参会成员</a:t>
                      </a:r>
                      <a:endParaRPr lang="en-US" altLang="en-US" sz="2400" b="1">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2400" b="0">
                          <a:latin typeface="华文中宋" panose="02010600040101010101" pitchFamily="2" charset="-122"/>
                          <a:ea typeface="华文中宋" panose="02010600040101010101" pitchFamily="2" charset="-122"/>
                          <a:cs typeface="华文中宋" panose="02010600040101010101" pitchFamily="2" charset="-122"/>
                        </a:rPr>
                        <a:t>潘仲菁 施芳怡 杨庆贤 余张龙 周文涛</a:t>
                      </a:r>
                      <a:endParaRPr lang="en-US" altLang="en-US" sz="2400" b="0">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150620">
                <a:tc>
                  <a:txBody>
                    <a:bodyPr/>
                    <a:p>
                      <a:pPr indent="0" algn="l">
                        <a:buNone/>
                      </a:pPr>
                      <a:r>
                        <a:rPr lang="en-US" sz="2400" b="1">
                          <a:latin typeface="华文中宋" panose="02010600040101010101" pitchFamily="2" charset="-122"/>
                          <a:ea typeface="华文中宋" panose="02010600040101010101" pitchFamily="2" charset="-122"/>
                          <a:cs typeface="宋体" panose="02010600030101010101" pitchFamily="2" charset="-122"/>
                        </a:rPr>
                        <a:t>缺席组员及情况说明</a:t>
                      </a:r>
                      <a:endParaRPr lang="en-US" altLang="en-US" sz="2400" b="1">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2400" b="0">
                          <a:latin typeface="华文中宋" panose="02010600040101010101" pitchFamily="2" charset="-122"/>
                          <a:ea typeface="华文中宋" panose="02010600040101010101" pitchFamily="2" charset="-122"/>
                          <a:cs typeface="宋体" panose="02010600030101010101" pitchFamily="2" charset="-122"/>
                        </a:rPr>
                        <a:t>/</a:t>
                      </a:r>
                      <a:endParaRPr lang="en-US" altLang="en-US" sz="24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378710">
                <a:tc>
                  <a:txBody>
                    <a:bodyPr/>
                    <a:p>
                      <a:pPr indent="0" algn="ctr">
                        <a:buNone/>
                      </a:pPr>
                      <a:r>
                        <a:rPr lang="en-US" sz="2400" b="1">
                          <a:latin typeface="华文中宋" panose="02010600040101010101" pitchFamily="2" charset="-122"/>
                          <a:ea typeface="华文中宋" panose="02010600040101010101" pitchFamily="2" charset="-122"/>
                          <a:cs typeface="华文中宋" panose="02010600040101010101" pitchFamily="2" charset="-122"/>
                        </a:rPr>
                        <a:t> 会议事项</a:t>
                      </a:r>
                      <a:endParaRPr lang="en-US" altLang="en-US" sz="2400" b="1">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457200" indent="-457200" algn="l">
                        <a:buAutoNum type="arabicPeriod"/>
                      </a:pPr>
                      <a:r>
                        <a:rPr lang="en-US" sz="2400" b="0">
                          <a:latin typeface="华文中宋" panose="02010600040101010101" pitchFamily="2" charset="-122"/>
                          <a:ea typeface="华文中宋" panose="02010600040101010101" pitchFamily="2" charset="-122"/>
                          <a:cs typeface="华文中宋" panose="02010600040101010101" pitchFamily="2" charset="-122"/>
                        </a:rPr>
                        <a:t>针对2022-03-03例会分配的个人任务进行进度检查，质量检查。</a:t>
                      </a:r>
                      <a:endParaRPr lang="en-US" sz="2400" b="0">
                        <a:latin typeface="华文中宋" panose="02010600040101010101" pitchFamily="2" charset="-122"/>
                        <a:ea typeface="华文中宋" panose="02010600040101010101" pitchFamily="2" charset="-122"/>
                        <a:cs typeface="华文中宋" panose="02010600040101010101" pitchFamily="2" charset="-122"/>
                      </a:endParaRPr>
                    </a:p>
                    <a:p>
                      <a:pPr marL="457200" indent="-457200" algn="l">
                        <a:buAutoNum type="arabicPeriod"/>
                      </a:pPr>
                      <a:r>
                        <a:rPr lang="en-US" sz="2400" b="0">
                          <a:latin typeface="华文中宋" panose="02010600040101010101" pitchFamily="2" charset="-122"/>
                          <a:ea typeface="华文中宋" panose="02010600040101010101" pitchFamily="2" charset="-122"/>
                          <a:cs typeface="华文中宋" panose="02010600040101010101" pitchFamily="2" charset="-122"/>
                        </a:rPr>
                        <a:t>总结过程中的问题。</a:t>
                      </a:r>
                      <a:endParaRPr lang="en-US" sz="2400" b="0">
                        <a:latin typeface="华文中宋" panose="02010600040101010101" pitchFamily="2" charset="-122"/>
                        <a:ea typeface="华文中宋" panose="02010600040101010101" pitchFamily="2" charset="-122"/>
                        <a:cs typeface="华文中宋" panose="02010600040101010101" pitchFamily="2" charset="-122"/>
                      </a:endParaRPr>
                    </a:p>
                    <a:p>
                      <a:pPr marL="457200" indent="-457200" algn="l">
                        <a:buAutoNum type="arabicPeriod"/>
                      </a:pPr>
                      <a:r>
                        <a:rPr lang="en-US" sz="2400" b="0">
                          <a:latin typeface="华文中宋" panose="02010600040101010101" pitchFamily="2" charset="-122"/>
                          <a:ea typeface="华文中宋" panose="02010600040101010101" pitchFamily="2" charset="-122"/>
                          <a:cs typeface="华文中宋" panose="02010600040101010101" pitchFamily="2" charset="-122"/>
                        </a:rPr>
                        <a:t>小组成员评分</a:t>
                      </a:r>
                      <a:r>
                        <a:rPr lang="zh-CN" altLang="en-US" sz="2400" b="0">
                          <a:latin typeface="华文中宋" panose="02010600040101010101" pitchFamily="2" charset="-122"/>
                          <a:ea typeface="华文中宋" panose="02010600040101010101" pitchFamily="2" charset="-122"/>
                          <a:cs typeface="华文中宋" panose="02010600040101010101" pitchFamily="2" charset="-122"/>
                        </a:rPr>
                        <a:t>。</a:t>
                      </a:r>
                      <a:endParaRPr lang="zh-CN" altLang="en-US" sz="2400" b="0">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22" name="文本框 21"/>
          <p:cNvSpPr txBox="1"/>
          <p:nvPr/>
        </p:nvSpPr>
        <p:spPr>
          <a:xfrm>
            <a:off x="13993495" y="9286240"/>
            <a:ext cx="2576830" cy="460375"/>
          </a:xfrm>
          <a:prstGeom prst="rect">
            <a:avLst/>
          </a:prstGeom>
          <a:noFill/>
        </p:spPr>
        <p:txBody>
          <a:bodyPr wrap="square" rtlCol="0">
            <a:spAutoFit/>
          </a:bodyPr>
          <a:p>
            <a:r>
              <a:rPr lang="zh-CN" altLang="en-US" sz="2400"/>
              <a:t>接下表</a:t>
            </a:r>
            <a:endParaRPr lang="zh-CN" altLang="en-US" sz="2400"/>
          </a:p>
        </p:txBody>
      </p:sp>
      <p:pic>
        <p:nvPicPr>
          <p:cNvPr id="23" name="图片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7619"/>
            <a:ext cx="3119718" cy="17058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9"/>
          <p:cNvPicPr/>
          <p:nvPr/>
        </p:nvPicPr>
        <p:blipFill>
          <a:blip r:embed="rId1" cstate="print"/>
          <a:stretch>
            <a:fillRect/>
          </a:stretch>
        </p:blipFill>
        <p:spPr>
          <a:xfrm>
            <a:off x="15541752" y="270771"/>
            <a:ext cx="2746247" cy="1838324"/>
          </a:xfrm>
          <a:prstGeom prst="rect">
            <a:avLst/>
          </a:prstGeom>
        </p:spPr>
      </p:pic>
      <p:pic>
        <p:nvPicPr>
          <p:cNvPr id="10" name="object 10"/>
          <p:cNvPicPr/>
          <p:nvPr/>
        </p:nvPicPr>
        <p:blipFill>
          <a:blip r:embed="rId2" cstate="print"/>
          <a:stretch>
            <a:fillRect/>
          </a:stretch>
        </p:blipFill>
        <p:spPr>
          <a:xfrm>
            <a:off x="14596555" y="9108185"/>
            <a:ext cx="3333749" cy="1178813"/>
          </a:xfrm>
          <a:prstGeom prst="rect">
            <a:avLst/>
          </a:prstGeom>
        </p:spPr>
      </p:pic>
      <p:sp>
        <p:nvSpPr>
          <p:cNvPr id="100" name="文本框 99"/>
          <p:cNvSpPr txBox="1"/>
          <p:nvPr/>
        </p:nvSpPr>
        <p:spPr>
          <a:xfrm>
            <a:off x="6381750" y="270510"/>
            <a:ext cx="6175375" cy="953135"/>
          </a:xfrm>
          <a:prstGeom prst="rect">
            <a:avLst/>
          </a:prstGeom>
          <a:noFill/>
          <a:ln w="9525">
            <a:noFill/>
          </a:ln>
        </p:spPr>
        <p:txBody>
          <a:bodyPr wrap="square">
            <a:spAutoFit/>
          </a:bodyPr>
          <a:p>
            <a:pPr indent="0" algn="ctr"/>
            <a:r>
              <a:rPr lang="zh-CN" sz="3200" b="1">
                <a:latin typeface="华文中宋" panose="02010600040101010101" pitchFamily="2" charset="-122"/>
                <a:ea typeface="华文中宋" panose="02010600040101010101" pitchFamily="2" charset="-122"/>
                <a:cs typeface="华文中宋" panose="02010600040101010101" pitchFamily="2" charset="-122"/>
              </a:rPr>
              <a:t>SRA-G25每周例会会议纪要</a:t>
            </a:r>
            <a:r>
              <a:rPr lang="zh-CN" sz="2400" b="0">
                <a:latin typeface="华文中宋" panose="02010600040101010101" pitchFamily="2" charset="-122"/>
                <a:ea typeface="华文中宋" panose="02010600040101010101" pitchFamily="2" charset="-122"/>
                <a:cs typeface="华文中宋" panose="02010600040101010101" pitchFamily="2" charset="-122"/>
              </a:rPr>
              <a:t>记录人：周文涛</a:t>
            </a:r>
            <a:r>
              <a:rPr lang="en-US" sz="2400" b="0">
                <a:latin typeface="华文中宋" panose="02010600040101010101" pitchFamily="2" charset="-122"/>
                <a:ea typeface="华文中宋" panose="02010600040101010101" pitchFamily="2" charset="-122"/>
                <a:cs typeface="华文中宋" panose="02010600040101010101" pitchFamily="2" charset="-122"/>
              </a:rPr>
              <a:t>     </a:t>
            </a:r>
            <a:r>
              <a:rPr lang="zh-CN" sz="2400" b="0">
                <a:latin typeface="华文中宋" panose="02010600040101010101" pitchFamily="2" charset="-122"/>
                <a:ea typeface="华文中宋" panose="02010600040101010101" pitchFamily="2" charset="-122"/>
                <a:cs typeface="华文中宋" panose="02010600040101010101" pitchFamily="2" charset="-122"/>
              </a:rPr>
              <a:t>日期：</a:t>
            </a:r>
            <a:r>
              <a:rPr lang="en-US" sz="2400" b="0">
                <a:latin typeface="华文中宋" panose="02010600040101010101" pitchFamily="2" charset="-122"/>
                <a:ea typeface="华文中宋" panose="02010600040101010101" pitchFamily="2" charset="-122"/>
                <a:cs typeface="华文中宋" panose="02010600040101010101" pitchFamily="2" charset="-122"/>
              </a:rPr>
              <a:t>2022-03-05</a:t>
            </a:r>
            <a:endParaRPr lang="en-US" altLang="en-US" sz="2400" b="0">
              <a:latin typeface="华文中宋" panose="02010600040101010101" pitchFamily="2" charset="-122"/>
              <a:ea typeface="华文中宋" panose="02010600040101010101" pitchFamily="2" charset="-122"/>
              <a:cs typeface="华文中宋" panose="02010600040101010101" pitchFamily="2" charset="-122"/>
            </a:endParaRPr>
          </a:p>
        </p:txBody>
      </p:sp>
      <p:graphicFrame>
        <p:nvGraphicFramePr>
          <p:cNvPr id="2" name="表格 1"/>
          <p:cNvGraphicFramePr/>
          <p:nvPr>
            <p:custDataLst>
              <p:tags r:id="rId3"/>
            </p:custDataLst>
          </p:nvPr>
        </p:nvGraphicFramePr>
        <p:xfrm>
          <a:off x="746760" y="1366520"/>
          <a:ext cx="15525750" cy="8956675"/>
        </p:xfrm>
        <a:graphic>
          <a:graphicData uri="http://schemas.openxmlformats.org/drawingml/2006/table">
            <a:tbl>
              <a:tblPr firstRow="1" bandRow="1">
                <a:tableStyleId>{5940675A-B579-460E-94D1-54222C63F5DA}</a:tableStyleId>
              </a:tblPr>
              <a:tblGrid>
                <a:gridCol w="1851025"/>
                <a:gridCol w="13674725"/>
              </a:tblGrid>
              <a:tr h="6678930">
                <a:tc>
                  <a:txBody>
                    <a:bodyPr/>
                    <a:p>
                      <a:pPr indent="0" algn="ctr">
                        <a:buNone/>
                      </a:pPr>
                      <a:r>
                        <a:rPr lang="en-US" sz="2400" b="1">
                          <a:latin typeface="华文中宋" panose="02010600040101010101" pitchFamily="2" charset="-122"/>
                          <a:ea typeface="华文中宋" panose="02010600040101010101" pitchFamily="2" charset="-122"/>
                          <a:cs typeface="宋体" panose="02010600030101010101" pitchFamily="2" charset="-122"/>
                        </a:rPr>
                        <a:t>会议内容</a:t>
                      </a:r>
                      <a:endParaRPr lang="en-US" altLang="en-US" sz="2400" b="1">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2400" b="0">
                          <a:latin typeface="华文中宋" panose="02010600040101010101" pitchFamily="2" charset="-122"/>
                          <a:ea typeface="华文中宋" panose="02010600040101010101" pitchFamily="2" charset="-122"/>
                          <a:cs typeface="华文中宋" panose="02010600040101010101" pitchFamily="2" charset="-122"/>
                        </a:rPr>
                        <a:t>1.个人任务检查：</a:t>
                      </a:r>
                      <a:endParaRPr lang="en-US" sz="2400" b="0">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endParaRPr lang="en-US" sz="2400" b="0">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endParaRPr lang="en-US" sz="2400" b="0">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endParaRPr lang="en-US" sz="2400" b="0">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endParaRPr lang="en-US" sz="2400" b="0">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endParaRPr lang="en-US" sz="2400" b="0">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endParaRPr lang="en-US" sz="2400" b="0">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endParaRPr lang="en-US" sz="2400" b="0">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endParaRPr lang="en-US" sz="2400" b="0">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endParaRPr lang="en-US" sz="2400" b="0">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endParaRPr lang="en-US" sz="2400" b="0">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endParaRPr lang="en-US" sz="2400" b="0">
                        <a:latin typeface="华文中宋" panose="02010600040101010101" pitchFamily="2" charset="-122"/>
                        <a:ea typeface="华文中宋" panose="02010600040101010101" pitchFamily="2" charset="-122"/>
                        <a:cs typeface="华文中宋" panose="02010600040101010101" pitchFamily="2" charset="-122"/>
                      </a:endParaRPr>
                    </a:p>
                    <a:p>
                      <a:pPr indent="0" algn="l">
                        <a:buNone/>
                      </a:pPr>
                      <a:r>
                        <a:rPr lang="en-US" sz="2400" b="0">
                          <a:latin typeface="华文中宋" panose="02010600040101010101" pitchFamily="2" charset="-122"/>
                          <a:ea typeface="华文中宋" panose="02010600040101010101" pitchFamily="2" charset="-122"/>
                          <a:cs typeface="华文中宋" panose="02010600040101010101" pitchFamily="2" charset="-122"/>
                        </a:rPr>
                        <a:t>2.总结过程中的问题</a:t>
                      </a:r>
                      <a:endParaRPr lang="en-US" sz="2400" b="0">
                        <a:latin typeface="华文中宋" panose="02010600040101010101" pitchFamily="2" charset="-122"/>
                        <a:ea typeface="华文中宋" panose="02010600040101010101" pitchFamily="2" charset="-122"/>
                        <a:cs typeface="华文中宋" panose="02010600040101010101" pitchFamily="2" charset="-122"/>
                      </a:endParaRPr>
                    </a:p>
                    <a:p>
                      <a:pPr indent="0" algn="l">
                        <a:lnSpc>
                          <a:spcPct val="150000"/>
                        </a:lnSpc>
                        <a:buNone/>
                      </a:pPr>
                      <a:r>
                        <a:rPr lang="en-US" sz="2000" b="0">
                          <a:latin typeface="华文中宋" panose="02010600040101010101" pitchFamily="2" charset="-122"/>
                          <a:ea typeface="华文中宋" panose="02010600040101010101" pitchFamily="2" charset="-122"/>
                          <a:cs typeface="华文中宋" panose="02010600040101010101" pitchFamily="2" charset="-122"/>
                        </a:rPr>
                        <a:t>①小组成员水平不一导致进度不一致，组员杨庆贤、余张龙需要加快速度，避免项目任务延期完成引起的质量下降问题。</a:t>
                      </a:r>
                      <a:endParaRPr lang="en-US" sz="2000" b="0">
                        <a:latin typeface="华文中宋" panose="02010600040101010101" pitchFamily="2" charset="-122"/>
                        <a:ea typeface="华文中宋" panose="02010600040101010101" pitchFamily="2" charset="-122"/>
                        <a:cs typeface="华文中宋" panose="02010600040101010101" pitchFamily="2" charset="-122"/>
                      </a:endParaRPr>
                    </a:p>
                    <a:p>
                      <a:pPr indent="0" algn="l">
                        <a:lnSpc>
                          <a:spcPct val="150000"/>
                        </a:lnSpc>
                        <a:buNone/>
                      </a:pPr>
                      <a:r>
                        <a:rPr lang="en-US" sz="2000" b="0">
                          <a:latin typeface="华文中宋" panose="02010600040101010101" pitchFamily="2" charset="-122"/>
                          <a:ea typeface="华文中宋" panose="02010600040101010101" pitchFamily="2" charset="-122"/>
                          <a:cs typeface="华文中宋" panose="02010600040101010101" pitchFamily="2" charset="-122"/>
                        </a:rPr>
                        <a:t>②现阶段的里程碑文件《需求工程项目计划》距离杨枨老师评审要求可能还有距离，小组成员需要头脑风暴，加快完善。</a:t>
                      </a:r>
                      <a:endParaRPr lang="en-US" sz="2000" b="0">
                        <a:latin typeface="华文中宋" panose="02010600040101010101" pitchFamily="2" charset="-122"/>
                        <a:ea typeface="华文中宋" panose="02010600040101010101" pitchFamily="2" charset="-122"/>
                        <a:cs typeface="华文中宋" panose="02010600040101010101" pitchFamily="2" charset="-122"/>
                      </a:endParaRPr>
                    </a:p>
                    <a:p>
                      <a:pPr indent="0" algn="l">
                        <a:lnSpc>
                          <a:spcPct val="150000"/>
                        </a:lnSpc>
                        <a:buNone/>
                      </a:pPr>
                      <a:r>
                        <a:rPr lang="en-US" sz="2000" b="0">
                          <a:latin typeface="华文中宋" panose="02010600040101010101" pitchFamily="2" charset="-122"/>
                          <a:ea typeface="华文中宋" panose="02010600040101010101" pitchFamily="2" charset="-122"/>
                          <a:cs typeface="华文中宋" panose="02010600040101010101" pitchFamily="2" charset="-122"/>
                        </a:rPr>
                        <a:t>③UML系列课程的自学应该提上议程。</a:t>
                      </a:r>
                      <a:endParaRPr lang="en-US" sz="2000" b="0">
                        <a:latin typeface="华文中宋" panose="02010600040101010101" pitchFamily="2" charset="-122"/>
                        <a:ea typeface="华文中宋" panose="02010600040101010101" pitchFamily="2" charset="-122"/>
                        <a:cs typeface="华文中宋" panose="02010600040101010101" pitchFamily="2" charset="-122"/>
                      </a:endParaRPr>
                    </a:p>
                    <a:p>
                      <a:pPr indent="0" algn="l">
                        <a:lnSpc>
                          <a:spcPct val="150000"/>
                        </a:lnSpc>
                        <a:buNone/>
                      </a:pPr>
                      <a:r>
                        <a:rPr lang="en-US" sz="2000" b="0">
                          <a:latin typeface="华文中宋" panose="02010600040101010101" pitchFamily="2" charset="-122"/>
                          <a:ea typeface="华文中宋" panose="02010600040101010101" pitchFamily="2" charset="-122"/>
                          <a:cs typeface="华文中宋" panose="02010600040101010101" pitchFamily="2" charset="-122"/>
                        </a:rPr>
                        <a:t>3.评分（见文末评分表）</a:t>
                      </a:r>
                      <a:endParaRPr lang="en-US" altLang="en-US" sz="2000" b="0">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29335">
                <a:tc>
                  <a:txBody>
                    <a:bodyPr/>
                    <a:p>
                      <a:pPr indent="0" algn="l">
                        <a:buNone/>
                      </a:pPr>
                      <a:r>
                        <a:rPr lang="en-US" sz="2400" b="1">
                          <a:latin typeface="华文中宋" panose="02010600040101010101" pitchFamily="2" charset="-122"/>
                          <a:ea typeface="华文中宋" panose="02010600040101010101" pitchFamily="2" charset="-122"/>
                          <a:cs typeface="华文中宋" panose="02010600040101010101" pitchFamily="2" charset="-122"/>
                        </a:rPr>
                        <a:t> 后续安排</a:t>
                      </a:r>
                      <a:endParaRPr lang="en-US" altLang="en-US" sz="2400" b="1">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lnSpc>
                          <a:spcPct val="150000"/>
                        </a:lnSpc>
                        <a:buNone/>
                      </a:pPr>
                      <a:r>
                        <a:rPr lang="en-US" sz="2000" b="0">
                          <a:latin typeface="华文中宋" panose="02010600040101010101" pitchFamily="2" charset="-122"/>
                          <a:ea typeface="华文中宋" panose="02010600040101010101" pitchFamily="2" charset="-122"/>
                          <a:cs typeface="华文中宋" panose="02010600040101010101" pitchFamily="2" charset="-122"/>
                        </a:rPr>
                        <a:t>组员根据本次例会进度检查情况修改个人产出。</a:t>
                      </a:r>
                      <a:endParaRPr lang="en-US" sz="2000" b="0">
                        <a:latin typeface="华文中宋" panose="02010600040101010101" pitchFamily="2" charset="-122"/>
                        <a:ea typeface="华文中宋" panose="02010600040101010101" pitchFamily="2" charset="-122"/>
                        <a:cs typeface="华文中宋" panose="02010600040101010101" pitchFamily="2" charset="-122"/>
                      </a:endParaRPr>
                    </a:p>
                    <a:p>
                      <a:pPr indent="0" algn="l">
                        <a:lnSpc>
                          <a:spcPct val="150000"/>
                        </a:lnSpc>
                        <a:buNone/>
                      </a:pPr>
                      <a:r>
                        <a:rPr lang="en-US" sz="2000" b="0">
                          <a:latin typeface="华文中宋" panose="02010600040101010101" pitchFamily="2" charset="-122"/>
                          <a:ea typeface="华文中宋" panose="02010600040101010101" pitchFamily="2" charset="-122"/>
                          <a:cs typeface="华文中宋" panose="02010600040101010101" pitchFamily="2" charset="-122"/>
                        </a:rPr>
                        <a:t>监督《需求工程项目计划》的细节问题等。</a:t>
                      </a:r>
                      <a:endParaRPr lang="en-US" sz="2000" b="0">
                        <a:latin typeface="华文中宋" panose="02010600040101010101" pitchFamily="2" charset="-122"/>
                        <a:ea typeface="华文中宋" panose="02010600040101010101" pitchFamily="2" charset="-122"/>
                        <a:cs typeface="华文中宋" panose="02010600040101010101" pitchFamily="2" charset="-122"/>
                      </a:endParaRPr>
                    </a:p>
                    <a:p>
                      <a:pPr indent="0" algn="l">
                        <a:lnSpc>
                          <a:spcPct val="150000"/>
                        </a:lnSpc>
                        <a:buNone/>
                      </a:pPr>
                      <a:r>
                        <a:rPr lang="en-US" sz="2000" b="0">
                          <a:latin typeface="华文中宋" panose="02010600040101010101" pitchFamily="2" charset="-122"/>
                          <a:ea typeface="华文中宋" panose="02010600040101010101" pitchFamily="2" charset="-122"/>
                          <a:cs typeface="华文中宋" panose="02010600040101010101" pitchFamily="2" charset="-122"/>
                        </a:rPr>
                        <a:t>开始自学UML内容。</a:t>
                      </a:r>
                      <a:endParaRPr lang="en-US" altLang="en-US" sz="2000" b="0">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06145">
                <a:tc>
                  <a:txBody>
                    <a:bodyPr/>
                    <a:p>
                      <a:pPr indent="0" algn="l">
                        <a:buNone/>
                      </a:pPr>
                      <a:r>
                        <a:rPr lang="en-US" sz="2400" b="1">
                          <a:latin typeface="华文中宋" panose="02010600040101010101" pitchFamily="2" charset="-122"/>
                          <a:ea typeface="华文中宋" panose="02010600040101010101" pitchFamily="2" charset="-122"/>
                          <a:cs typeface="宋体" panose="02010600030101010101" pitchFamily="2" charset="-122"/>
                        </a:rPr>
                        <a:t>备注</a:t>
                      </a:r>
                      <a:endParaRPr lang="en-US" altLang="en-US" sz="2400" b="1">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lnSpc>
                          <a:spcPct val="150000"/>
                        </a:lnSpc>
                        <a:buNone/>
                      </a:pPr>
                      <a:r>
                        <a:rPr lang="en-US" sz="2000" b="0">
                          <a:latin typeface="华文中宋" panose="02010600040101010101" pitchFamily="2" charset="-122"/>
                          <a:ea typeface="华文中宋" panose="02010600040101010101" pitchFamily="2" charset="-122"/>
                          <a:cs typeface="宋体" panose="02010600030101010101" pitchFamily="2" charset="-122"/>
                        </a:rPr>
                        <a:t>本次会议纪要已通过邮件形式由项目助理周文涛抄送给全部组员。</a:t>
                      </a:r>
                      <a:endParaRPr lang="en-US" altLang="en-US" sz="20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3" name="表格 2"/>
          <p:cNvGraphicFramePr/>
          <p:nvPr>
            <p:custDataLst>
              <p:tags r:id="rId4"/>
            </p:custDataLst>
          </p:nvPr>
        </p:nvGraphicFramePr>
        <p:xfrm>
          <a:off x="5415915" y="1525270"/>
          <a:ext cx="10137775" cy="4152265"/>
        </p:xfrm>
        <a:graphic>
          <a:graphicData uri="http://schemas.openxmlformats.org/drawingml/2006/table">
            <a:tbl>
              <a:tblPr firstRow="1" bandRow="1">
                <a:tableStyleId>{5940675A-B579-460E-94D1-54222C63F5DA}</a:tableStyleId>
              </a:tblPr>
              <a:tblGrid>
                <a:gridCol w="2271395"/>
                <a:gridCol w="4464050"/>
                <a:gridCol w="3402330"/>
              </a:tblGrid>
              <a:tr h="372745">
                <a:tc>
                  <a:txBody>
                    <a:bodyPr/>
                    <a:p>
                      <a:pPr indent="0" algn="l">
                        <a:buNone/>
                      </a:pPr>
                      <a:r>
                        <a:rPr lang="en-US" sz="1800" b="0">
                          <a:latin typeface="华文中宋" panose="02010600040101010101" pitchFamily="2" charset="-122"/>
                          <a:ea typeface="华文中宋" panose="02010600040101010101" pitchFamily="2" charset="-122"/>
                          <a:cs typeface="宋体" panose="02010600030101010101" pitchFamily="2" charset="-122"/>
                        </a:rPr>
                        <a:t>姓名</a:t>
                      </a:r>
                      <a:endParaRPr lang="en-US" altLang="en-US" sz="18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l">
                        <a:buNone/>
                      </a:pPr>
                      <a:r>
                        <a:rPr lang="en-US" sz="1800" b="0">
                          <a:latin typeface="华文中宋" panose="02010600040101010101" pitchFamily="2" charset="-122"/>
                          <a:ea typeface="华文中宋" panose="02010600040101010101" pitchFamily="2" charset="-122"/>
                          <a:cs typeface="宋体" panose="02010600030101010101" pitchFamily="2" charset="-122"/>
                        </a:rPr>
                        <a:t>任务</a:t>
                      </a:r>
                      <a:endParaRPr lang="en-US" altLang="en-US" sz="18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l">
                        <a:buNone/>
                      </a:pPr>
                      <a:r>
                        <a:rPr lang="en-US" sz="1800" b="0">
                          <a:latin typeface="华文中宋" panose="02010600040101010101" pitchFamily="2" charset="-122"/>
                          <a:ea typeface="华文中宋" panose="02010600040101010101" pitchFamily="2" charset="-122"/>
                          <a:cs typeface="宋体" panose="02010600030101010101" pitchFamily="2" charset="-122"/>
                        </a:rPr>
                        <a:t>完成情况</a:t>
                      </a:r>
                      <a:endParaRPr lang="en-US" altLang="en-US" sz="18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859155">
                <a:tc>
                  <a:txBody>
                    <a:bodyPr/>
                    <a:p>
                      <a:pPr indent="0" algn="l">
                        <a:buNone/>
                      </a:pPr>
                      <a:r>
                        <a:rPr lang="en-US" sz="1800" b="0">
                          <a:latin typeface="华文中宋" panose="02010600040101010101" pitchFamily="2" charset="-122"/>
                          <a:ea typeface="华文中宋" panose="02010600040101010101" pitchFamily="2" charset="-122"/>
                          <a:cs typeface="宋体" panose="02010600030101010101" pitchFamily="2" charset="-122"/>
                        </a:rPr>
                        <a:t>潘仲菁</a:t>
                      </a:r>
                      <a:endParaRPr lang="en-US" altLang="en-US" sz="18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800" b="0">
                          <a:latin typeface="华文中宋" panose="02010600040101010101" pitchFamily="2" charset="-122"/>
                          <a:ea typeface="华文中宋" panose="02010600040101010101" pitchFamily="2" charset="-122"/>
                          <a:cs typeface="华文中宋" panose="02010600040101010101" pitchFamily="2" charset="-122"/>
                        </a:rPr>
                        <a:t>《需求工程项目计划》修改《项目章程》修改PPT美化</a:t>
                      </a:r>
                      <a:endParaRPr lang="en-US" altLang="en-US" sz="1800" b="0">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800" b="0">
                          <a:latin typeface="华文中宋" panose="02010600040101010101" pitchFamily="2" charset="-122"/>
                          <a:ea typeface="华文中宋" panose="02010600040101010101" pitchFamily="2" charset="-122"/>
                          <a:cs typeface="华文中宋" panose="02010600040101010101" pitchFamily="2" charset="-122"/>
                        </a:rPr>
                        <a:t>基本完成任务，但PPT还在赶工中，两份文档的质量相比上一草稿版本有较大提升。</a:t>
                      </a:r>
                      <a:endParaRPr lang="en-US" altLang="en-US" sz="1800" b="0">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58520">
                <a:tc>
                  <a:txBody>
                    <a:bodyPr/>
                    <a:p>
                      <a:pPr indent="0" algn="l">
                        <a:buNone/>
                      </a:pPr>
                      <a:r>
                        <a:rPr lang="en-US" sz="1800" b="0">
                          <a:latin typeface="华文中宋" panose="02010600040101010101" pitchFamily="2" charset="-122"/>
                          <a:ea typeface="华文中宋" panose="02010600040101010101" pitchFamily="2" charset="-122"/>
                          <a:cs typeface="宋体" panose="02010600030101010101" pitchFamily="2" charset="-122"/>
                        </a:rPr>
                        <a:t>施芳怡</a:t>
                      </a:r>
                      <a:endParaRPr lang="en-US" altLang="en-US" sz="18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800" b="0">
                          <a:latin typeface="华文中宋" panose="02010600040101010101" pitchFamily="2" charset="-122"/>
                          <a:ea typeface="华文中宋" panose="02010600040101010101" pitchFamily="2" charset="-122"/>
                          <a:cs typeface="华文中宋" panose="02010600040101010101" pitchFamily="2" charset="-122"/>
                        </a:rPr>
                        <a:t>《可行性分析》针对需求修改PPT美化LOGO再设计</a:t>
                      </a:r>
                      <a:endParaRPr lang="en-US" altLang="en-US" sz="1800" b="0">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800" b="0">
                          <a:latin typeface="华文中宋" panose="02010600040101010101" pitchFamily="2" charset="-122"/>
                          <a:ea typeface="华文中宋" panose="02010600040101010101" pitchFamily="2" charset="-122"/>
                          <a:cs typeface="华文中宋" panose="02010600040101010101" pitchFamily="2" charset="-122"/>
                        </a:rPr>
                        <a:t>基本完成任务，PPT仍在赶工中，可行性分析的改进到位，但仍有提升空间</a:t>
                      </a:r>
                      <a:endParaRPr lang="en-US" altLang="en-US" sz="1800" b="0">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2770">
                <a:tc>
                  <a:txBody>
                    <a:bodyPr/>
                    <a:p>
                      <a:pPr indent="0" algn="l">
                        <a:buNone/>
                      </a:pPr>
                      <a:r>
                        <a:rPr lang="en-US" sz="1800" b="0">
                          <a:latin typeface="华文中宋" panose="02010600040101010101" pitchFamily="2" charset="-122"/>
                          <a:ea typeface="华文中宋" panose="02010600040101010101" pitchFamily="2" charset="-122"/>
                          <a:cs typeface="宋体" panose="02010600030101010101" pitchFamily="2" charset="-122"/>
                        </a:rPr>
                        <a:t>杨庆贤</a:t>
                      </a:r>
                      <a:endParaRPr lang="en-US" altLang="en-US" sz="18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800" b="0">
                          <a:latin typeface="华文中宋" panose="02010600040101010101" pitchFamily="2" charset="-122"/>
                          <a:ea typeface="华文中宋" panose="02010600040101010101" pitchFamily="2" charset="-122"/>
                          <a:cs typeface="华文中宋" panose="02010600040101010101" pitchFamily="2" charset="-122"/>
                        </a:rPr>
                        <a:t>WBS工作分解图修改OBS结构图修改成本管理子计划细节</a:t>
                      </a:r>
                      <a:endParaRPr lang="en-US" altLang="en-US" sz="1800" b="0">
                        <a:latin typeface="华文中宋" panose="02010600040101010101" pitchFamily="2" charset="-122"/>
                        <a:ea typeface="华文中宋" panose="02010600040101010101" pitchFamily="2" charset="-122"/>
                        <a:cs typeface="华文中宋" panose="0201060004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800" b="0">
                          <a:latin typeface="华文中宋" panose="02010600040101010101" pitchFamily="2" charset="-122"/>
                          <a:ea typeface="华文中宋" panose="02010600040101010101" pitchFamily="2" charset="-122"/>
                          <a:cs typeface="宋体" panose="02010600030101010101" pitchFamily="2" charset="-122"/>
                        </a:rPr>
                        <a:t>图片还在进一步美化中，需要提升任务速度</a:t>
                      </a:r>
                      <a:endParaRPr lang="en-US" altLang="en-US" sz="18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44855">
                <a:tc>
                  <a:txBody>
                    <a:bodyPr/>
                    <a:p>
                      <a:pPr indent="0" algn="l">
                        <a:buNone/>
                      </a:pPr>
                      <a:r>
                        <a:rPr lang="en-US" sz="1800" b="0">
                          <a:latin typeface="华文中宋" panose="02010600040101010101" pitchFamily="2" charset="-122"/>
                          <a:ea typeface="华文中宋" panose="02010600040101010101" pitchFamily="2" charset="-122"/>
                          <a:cs typeface="宋体" panose="02010600030101010101" pitchFamily="2" charset="-122"/>
                        </a:rPr>
                        <a:t>余张龙</a:t>
                      </a:r>
                      <a:endParaRPr lang="en-US" altLang="en-US" sz="18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800" b="0">
                          <a:latin typeface="华文中宋" panose="02010600040101010101" pitchFamily="2" charset="-122"/>
                          <a:ea typeface="华文中宋" panose="02010600040101010101" pitchFamily="2" charset="-122"/>
                          <a:cs typeface="宋体" panose="02010600030101010101" pitchFamily="2" charset="-122"/>
                        </a:rPr>
                        <a:t>完成新增的采购子计划跟踪配置情况</a:t>
                      </a:r>
                      <a:endParaRPr lang="en-US" altLang="en-US" sz="18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800" b="0">
                          <a:latin typeface="华文中宋" panose="02010600040101010101" pitchFamily="2" charset="-122"/>
                          <a:ea typeface="华文中宋" panose="02010600040101010101" pitchFamily="2" charset="-122"/>
                          <a:cs typeface="宋体" panose="02010600030101010101" pitchFamily="2" charset="-122"/>
                        </a:rPr>
                        <a:t>采购子计划尚未全部完成，配置项检查跟踪无误</a:t>
                      </a:r>
                      <a:endParaRPr lang="en-US" altLang="en-US" sz="18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44220">
                <a:tc>
                  <a:txBody>
                    <a:bodyPr/>
                    <a:p>
                      <a:pPr indent="0" algn="l">
                        <a:buNone/>
                      </a:pPr>
                      <a:r>
                        <a:rPr lang="en-US" sz="1800" b="0">
                          <a:latin typeface="华文中宋" panose="02010600040101010101" pitchFamily="2" charset="-122"/>
                          <a:ea typeface="华文中宋" panose="02010600040101010101" pitchFamily="2" charset="-122"/>
                          <a:cs typeface="宋体" panose="02010600030101010101" pitchFamily="2" charset="-122"/>
                        </a:rPr>
                        <a:t>周文涛</a:t>
                      </a:r>
                      <a:endParaRPr lang="en-US" altLang="en-US" sz="18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800" b="0">
                          <a:latin typeface="华文中宋" panose="02010600040101010101" pitchFamily="2" charset="-122"/>
                          <a:ea typeface="华文中宋" panose="02010600040101010101" pitchFamily="2" charset="-122"/>
                          <a:cs typeface="宋体" panose="02010600030101010101" pitchFamily="2" charset="-122"/>
                        </a:rPr>
                        <a:t>会议纪要风险管理子计划细节</a:t>
                      </a:r>
                      <a:endParaRPr lang="en-US" altLang="en-US" sz="18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800" b="0">
                          <a:latin typeface="华文中宋" panose="02010600040101010101" pitchFamily="2" charset="-122"/>
                          <a:ea typeface="华文中宋" panose="02010600040101010101" pitchFamily="2" charset="-122"/>
                          <a:cs typeface="宋体" panose="02010600030101010101" pitchFamily="2" charset="-122"/>
                        </a:rPr>
                        <a:t>基本完成个人任务，风险管理子计划较上一次有了质量提升</a:t>
                      </a:r>
                      <a:endParaRPr lang="en-US" altLang="en-US" sz="1800" b="0">
                        <a:latin typeface="华文中宋" panose="02010600040101010101" pitchFamily="2" charset="-122"/>
                        <a:ea typeface="华文中宋" panose="0201060004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22" name="文本框 21"/>
          <p:cNvSpPr txBox="1"/>
          <p:nvPr/>
        </p:nvSpPr>
        <p:spPr>
          <a:xfrm>
            <a:off x="746760" y="763270"/>
            <a:ext cx="2576830" cy="460375"/>
          </a:xfrm>
          <a:prstGeom prst="rect">
            <a:avLst/>
          </a:prstGeom>
          <a:noFill/>
        </p:spPr>
        <p:txBody>
          <a:bodyPr wrap="square" rtlCol="0">
            <a:spAutoFit/>
          </a:bodyPr>
          <a:p>
            <a:r>
              <a:rPr lang="zh-CN" altLang="en-US" sz="2400"/>
              <a:t>接上表</a:t>
            </a:r>
            <a:endParaRPr lang="zh-CN" altLang="en-US" sz="2400"/>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79750" y="8940165"/>
            <a:ext cx="2770505" cy="15144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7591733" cy="10287000"/>
            <a:chOff x="0" y="0"/>
            <a:chExt cx="7591733" cy="10287000"/>
          </a:xfrm>
        </p:grpSpPr>
        <p:sp>
          <p:nvSpPr>
            <p:cNvPr id="3" name="object 3"/>
            <p:cNvSpPr/>
            <p:nvPr/>
          </p:nvSpPr>
          <p:spPr>
            <a:xfrm>
              <a:off x="0" y="0"/>
              <a:ext cx="5953125" cy="10287000"/>
            </a:xfrm>
            <a:custGeom>
              <a:avLst/>
              <a:gdLst/>
              <a:ahLst/>
              <a:cxnLst/>
              <a:rect l="l" t="t" r="r" b="b"/>
              <a:pathLst>
                <a:path w="5953125" h="10287000">
                  <a:moveTo>
                    <a:pt x="5953124" y="10286999"/>
                  </a:moveTo>
                  <a:lnTo>
                    <a:pt x="0" y="10286999"/>
                  </a:lnTo>
                  <a:lnTo>
                    <a:pt x="0" y="0"/>
                  </a:lnTo>
                  <a:lnTo>
                    <a:pt x="5953124" y="0"/>
                  </a:lnTo>
                  <a:lnTo>
                    <a:pt x="5953124" y="10286999"/>
                  </a:lnTo>
                  <a:close/>
                </a:path>
              </a:pathLst>
            </a:custGeom>
            <a:solidFill>
              <a:srgbClr val="F2F2F2"/>
            </a:solidFill>
          </p:spPr>
          <p:txBody>
            <a:bodyPr wrap="square" lIns="0" tIns="0" rIns="0" bIns="0" rtlCol="0"/>
            <a:lstStyle/>
            <a:p/>
          </p:txBody>
        </p:sp>
        <p:pic>
          <p:nvPicPr>
            <p:cNvPr id="4" name="object 4"/>
            <p:cNvPicPr/>
            <p:nvPr/>
          </p:nvPicPr>
          <p:blipFill>
            <a:blip r:embed="rId1" cstate="print"/>
            <a:stretch>
              <a:fillRect/>
            </a:stretch>
          </p:blipFill>
          <p:spPr>
            <a:xfrm>
              <a:off x="3906783" y="7023830"/>
              <a:ext cx="3684950" cy="3263169"/>
            </a:xfrm>
            <a:prstGeom prst="rect">
              <a:avLst/>
            </a:prstGeom>
          </p:spPr>
        </p:pic>
        <p:pic>
          <p:nvPicPr>
            <p:cNvPr id="5" name="object 5"/>
            <p:cNvPicPr/>
            <p:nvPr/>
          </p:nvPicPr>
          <p:blipFill>
            <a:blip r:embed="rId2" cstate="print"/>
            <a:stretch>
              <a:fillRect/>
            </a:stretch>
          </p:blipFill>
          <p:spPr>
            <a:xfrm>
              <a:off x="0" y="0"/>
              <a:ext cx="2661719" cy="2227313"/>
            </a:xfrm>
            <a:prstGeom prst="rect">
              <a:avLst/>
            </a:prstGeom>
          </p:spPr>
        </p:pic>
        <p:pic>
          <p:nvPicPr>
            <p:cNvPr id="6" name="object 6"/>
            <p:cNvPicPr/>
            <p:nvPr/>
          </p:nvPicPr>
          <p:blipFill>
            <a:blip r:embed="rId3" cstate="print"/>
            <a:stretch>
              <a:fillRect/>
            </a:stretch>
          </p:blipFill>
          <p:spPr>
            <a:xfrm>
              <a:off x="220325" y="3711154"/>
              <a:ext cx="2143124" cy="2486024"/>
            </a:xfrm>
            <a:prstGeom prst="rect">
              <a:avLst/>
            </a:prstGeom>
          </p:spPr>
        </p:pic>
        <p:pic>
          <p:nvPicPr>
            <p:cNvPr id="7" name="object 7"/>
            <p:cNvPicPr/>
            <p:nvPr/>
          </p:nvPicPr>
          <p:blipFill>
            <a:blip r:embed="rId4" cstate="print"/>
            <a:stretch>
              <a:fillRect/>
            </a:stretch>
          </p:blipFill>
          <p:spPr>
            <a:xfrm>
              <a:off x="3378818" y="952178"/>
              <a:ext cx="2371786" cy="2311322"/>
            </a:xfrm>
            <a:prstGeom prst="rect">
              <a:avLst/>
            </a:prstGeom>
          </p:spPr>
        </p:pic>
        <p:pic>
          <p:nvPicPr>
            <p:cNvPr id="9" name="object 9"/>
            <p:cNvPicPr/>
            <p:nvPr/>
          </p:nvPicPr>
          <p:blipFill>
            <a:blip r:embed="rId5" cstate="print"/>
            <a:stretch>
              <a:fillRect/>
            </a:stretch>
          </p:blipFill>
          <p:spPr>
            <a:xfrm>
              <a:off x="29" y="6707744"/>
              <a:ext cx="3118292" cy="3000858"/>
            </a:xfrm>
            <a:prstGeom prst="rect">
              <a:avLst/>
            </a:prstGeom>
          </p:spPr>
        </p:pic>
      </p:grpSp>
      <p:sp>
        <p:nvSpPr>
          <p:cNvPr id="13" name="object 10"/>
          <p:cNvSpPr txBox="1"/>
          <p:nvPr/>
        </p:nvSpPr>
        <p:spPr>
          <a:xfrm>
            <a:off x="10363200" y="4507396"/>
            <a:ext cx="7696198" cy="1272208"/>
          </a:xfrm>
          <a:prstGeom prst="rect">
            <a:avLst/>
          </a:prstGeom>
        </p:spPr>
        <p:txBody>
          <a:bodyPr vert="horz" wrap="square" lIns="0" tIns="30480" rIns="0" bIns="0" rtlCol="0">
            <a:spAutoFit/>
          </a:bodyPr>
          <a:lstStyle>
            <a:lvl1pPr>
              <a:defRPr sz="6400" b="0" i="0">
                <a:solidFill>
                  <a:srgbClr val="242423"/>
                </a:solidFill>
                <a:latin typeface="Lucida Sans Unicode" panose="020B0602030504020204"/>
                <a:ea typeface="+mj-ea"/>
                <a:cs typeface="Lucida Sans Unicode" panose="020B0602030504020204"/>
              </a:defRPr>
            </a:lvl1pPr>
          </a:lstStyle>
          <a:p>
            <a:pPr marL="12700" marR="5080">
              <a:lnSpc>
                <a:spcPts val="7640"/>
              </a:lnSpc>
              <a:spcBef>
                <a:spcPts val="240"/>
              </a:spcBef>
            </a:pPr>
            <a:r>
              <a:rPr lang="en-US" altLang="zh-CN" sz="13800" kern="0" spc="-235" dirty="0" smtClean="0">
                <a:latin typeface="方正粗黑宋简体" panose="02000000000000000000" pitchFamily="2" charset="-122"/>
                <a:ea typeface="方正粗黑宋简体" panose="02000000000000000000" pitchFamily="2" charset="-122"/>
              </a:rPr>
              <a:t>05 </a:t>
            </a:r>
            <a:r>
              <a:rPr lang="zh-CN" altLang="en-US" sz="6600" kern="0" spc="-235" dirty="0" smtClean="0">
                <a:latin typeface="方正粗黑宋简体" panose="02000000000000000000" pitchFamily="2" charset="-122"/>
                <a:ea typeface="方正粗黑宋简体" panose="02000000000000000000" pitchFamily="2" charset="-122"/>
              </a:rPr>
              <a:t>绩效评价</a:t>
            </a:r>
            <a:endParaRPr lang="zh-CN" altLang="en-US" kern="0" spc="-165" dirty="0">
              <a:latin typeface="方正粗黑宋简体" panose="02000000000000000000" pitchFamily="2" charset="-122"/>
              <a:ea typeface="方正粗黑宋简体" panose="02000000000000000000" pitchFamily="2" charset="-122"/>
            </a:endParaRPr>
          </a:p>
        </p:txBody>
      </p:sp>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grpSp>
        <p:nvGrpSpPr>
          <p:cNvPr id="10" name="组合 9"/>
          <p:cNvGrpSpPr/>
          <p:nvPr/>
        </p:nvGrpSpPr>
        <p:grpSpPr>
          <a:xfrm flipH="1">
            <a:off x="2133600" y="2922281"/>
            <a:ext cx="7929167" cy="5802887"/>
            <a:chOff x="9542170" y="4108989"/>
            <a:chExt cx="7929167" cy="5802887"/>
          </a:xfrm>
        </p:grpSpPr>
        <p:pic>
          <p:nvPicPr>
            <p:cNvPr id="12" name="object 5"/>
            <p:cNvPicPr/>
            <p:nvPr/>
          </p:nvPicPr>
          <p:blipFill>
            <a:blip r:embed="rId7" cstate="print"/>
            <a:stretch>
              <a:fillRect/>
            </a:stretch>
          </p:blipFill>
          <p:spPr>
            <a:xfrm>
              <a:off x="11644792" y="5214461"/>
              <a:ext cx="3476624" cy="3800474"/>
            </a:xfrm>
            <a:prstGeom prst="rect">
              <a:avLst/>
            </a:prstGeom>
          </p:spPr>
        </p:pic>
        <p:pic>
          <p:nvPicPr>
            <p:cNvPr id="15" name="object 7"/>
            <p:cNvPicPr/>
            <p:nvPr/>
          </p:nvPicPr>
          <p:blipFill>
            <a:blip r:embed="rId8" cstate="print"/>
            <a:stretch>
              <a:fillRect/>
            </a:stretch>
          </p:blipFill>
          <p:spPr>
            <a:xfrm>
              <a:off x="14256326" y="4108989"/>
              <a:ext cx="3215011" cy="2462747"/>
            </a:xfrm>
            <a:prstGeom prst="rect">
              <a:avLst/>
            </a:prstGeom>
          </p:spPr>
        </p:pic>
        <p:pic>
          <p:nvPicPr>
            <p:cNvPr id="16" name="object 8"/>
            <p:cNvPicPr/>
            <p:nvPr/>
          </p:nvPicPr>
          <p:blipFill>
            <a:blip r:embed="rId9" cstate="print"/>
            <a:stretch>
              <a:fillRect/>
            </a:stretch>
          </p:blipFill>
          <p:spPr>
            <a:xfrm>
              <a:off x="12808614" y="4684220"/>
              <a:ext cx="3904321" cy="3889427"/>
            </a:xfrm>
            <a:prstGeom prst="rect">
              <a:avLst/>
            </a:prstGeom>
          </p:spPr>
        </p:pic>
        <p:pic>
          <p:nvPicPr>
            <p:cNvPr id="17" name="object 9"/>
            <p:cNvPicPr/>
            <p:nvPr/>
          </p:nvPicPr>
          <p:blipFill>
            <a:blip r:embed="rId10" cstate="print"/>
            <a:stretch>
              <a:fillRect/>
            </a:stretch>
          </p:blipFill>
          <p:spPr>
            <a:xfrm>
              <a:off x="9542170" y="7942742"/>
              <a:ext cx="3463926" cy="19691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8"/>
          <p:cNvSpPr txBox="1"/>
          <p:nvPr/>
        </p:nvSpPr>
        <p:spPr>
          <a:xfrm>
            <a:off x="12192000" y="7843838"/>
            <a:ext cx="6096000" cy="2399665"/>
          </a:xfrm>
          <a:prstGeom prst="rect">
            <a:avLst/>
          </a:prstGeom>
        </p:spPr>
        <p:txBody>
          <a:bodyPr wrap="square" lIns="0" tIns="201930" rIns="0" bIns="0">
            <a:spAutoFit/>
          </a:bodyPr>
          <a:lstStyle/>
          <a:p>
            <a:pPr marL="12700" marR="0" algn="r" defTabSz="914400" fontAlgn="auto">
              <a:spcBef>
                <a:spcPts val="580"/>
              </a:spcBef>
              <a:buClrTx/>
              <a:buSzTx/>
              <a:buFontTx/>
              <a:defRPr/>
            </a:pPr>
            <a:r>
              <a:rPr kumimoji="0" lang="en-US" altLang="zh-CN" sz="6600" kern="1200" cap="none" spc="235" normalizeH="0" baseline="0" noProof="1" smtClean="0">
                <a:solidFill>
                  <a:schemeClr val="accent1"/>
                </a:solidFill>
                <a:latin typeface="方正粗黑宋简体" panose="02000000000000000000" pitchFamily="2" charset="-122"/>
                <a:ea typeface="方正粗黑宋简体" panose="02000000000000000000" pitchFamily="2" charset="-122"/>
                <a:cs typeface="微软雅黑" panose="020B0503020204020204" pitchFamily="34" charset="-122"/>
              </a:rPr>
              <a:t>G25</a:t>
            </a:r>
            <a:r>
              <a:rPr kumimoji="0" lang="zh-CN" altLang="en-US" sz="6600" kern="1200" cap="none" spc="235" normalizeH="0" baseline="0" noProof="1" smtClean="0">
                <a:solidFill>
                  <a:schemeClr val="accent1"/>
                </a:solidFill>
                <a:latin typeface="方正粗黑宋简体" panose="02000000000000000000" pitchFamily="2" charset="-122"/>
                <a:ea typeface="方正粗黑宋简体" panose="02000000000000000000" pitchFamily="2" charset="-122"/>
                <a:cs typeface="微软雅黑" panose="020B0503020204020204" pitchFamily="34" charset="-122"/>
              </a:rPr>
              <a:t>组课程项目</a:t>
            </a:r>
            <a:endParaRPr kumimoji="0" lang="en-US" altLang="zh-CN" sz="6600" kern="1200" cap="none" spc="235" normalizeH="0" baseline="0" noProof="1" smtClean="0">
              <a:solidFill>
                <a:schemeClr val="accent1"/>
              </a:solidFill>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algn="r" defTabSz="914400" fontAlgn="auto">
              <a:spcBef>
                <a:spcPts val="580"/>
              </a:spcBef>
              <a:buClrTx/>
              <a:buSzTx/>
              <a:buFontTx/>
              <a:defRPr/>
            </a:pPr>
            <a:r>
              <a:rPr kumimoji="0" lang="en-US" altLang="zh-CN" sz="3600" b="1" kern="1200" cap="none" spc="405" normalizeH="0" baseline="0" noProof="1" smtClean="0">
                <a:solidFill>
                  <a:schemeClr val="accent1"/>
                </a:solidFill>
                <a:latin typeface="方正粗黑宋简体" panose="02000000000000000000" pitchFamily="2" charset="-122"/>
                <a:ea typeface="方正粗黑宋简体" panose="02000000000000000000" pitchFamily="2" charset="-122"/>
                <a:cs typeface="Verdana" panose="020B0604030504040204"/>
              </a:rPr>
              <a:t>0305</a:t>
            </a:r>
            <a:br>
              <a:rPr kumimoji="0" lang="zh-CN" altLang="en-US" sz="3600" b="1" kern="1200" cap="none" spc="405" normalizeH="0" baseline="0" noProof="1" smtClean="0">
                <a:solidFill>
                  <a:schemeClr val="accent1"/>
                </a:solidFill>
                <a:latin typeface="方正粗黑宋简体" panose="02000000000000000000" pitchFamily="2" charset="-122"/>
                <a:ea typeface="方正粗黑宋简体" panose="02000000000000000000" pitchFamily="2" charset="-122"/>
                <a:cs typeface="Verdana" panose="020B0604030504040204"/>
              </a:rPr>
            </a:br>
            <a:r>
              <a:rPr kumimoji="0" lang="zh-CN" altLang="en-US" sz="3600" b="1" kern="1200" cap="none" spc="405" normalizeH="0" baseline="0" noProof="1" smtClean="0">
                <a:solidFill>
                  <a:schemeClr val="accent1"/>
                </a:solidFill>
                <a:latin typeface="方正粗黑宋简体" panose="02000000000000000000" pitchFamily="2" charset="-122"/>
                <a:ea typeface="方正粗黑宋简体" panose="02000000000000000000" pitchFamily="2" charset="-122"/>
                <a:cs typeface="Verdana" panose="020B0604030504040204"/>
              </a:rPr>
              <a:t>绩效评价</a:t>
            </a:r>
            <a:endParaRPr kumimoji="0" lang="zh-CN" altLang="zh-CN" sz="2800" kern="1200" cap="none" spc="310" normalizeH="0" baseline="0" noProof="1">
              <a:solidFill>
                <a:schemeClr val="accent1"/>
              </a:solidFill>
              <a:latin typeface="方正粗黑宋简体" panose="02000000000000000000" pitchFamily="2" charset="-122"/>
              <a:ea typeface="方正粗黑宋简体" panose="02000000000000000000" pitchFamily="2" charset="-122"/>
              <a:cs typeface="Verdana" panose="020B0604030504040204"/>
            </a:endParaRPr>
          </a:p>
        </p:txBody>
      </p:sp>
      <p:pic>
        <p:nvPicPr>
          <p:cNvPr id="2" name="图片 1" descr="4f1202bd9e6ba890acc49576a0aef62"/>
          <p:cNvPicPr>
            <a:picLocks noChangeAspect="1"/>
          </p:cNvPicPr>
          <p:nvPr/>
        </p:nvPicPr>
        <p:blipFill>
          <a:blip r:embed="rId1"/>
          <a:stretch>
            <a:fillRect/>
          </a:stretch>
        </p:blipFill>
        <p:spPr>
          <a:xfrm>
            <a:off x="309880" y="206375"/>
            <a:ext cx="8296910" cy="3428365"/>
          </a:xfrm>
          <a:prstGeom prst="rect">
            <a:avLst/>
          </a:prstGeom>
        </p:spPr>
      </p:pic>
      <p:pic>
        <p:nvPicPr>
          <p:cNvPr id="4" name="图片 3" descr="865e03fa72e5f6c69316f2fc21e4cca"/>
          <p:cNvPicPr>
            <a:picLocks noChangeAspect="1"/>
          </p:cNvPicPr>
          <p:nvPr/>
        </p:nvPicPr>
        <p:blipFill>
          <a:blip r:embed="rId2"/>
          <a:stretch>
            <a:fillRect/>
          </a:stretch>
        </p:blipFill>
        <p:spPr>
          <a:xfrm>
            <a:off x="309880" y="3738880"/>
            <a:ext cx="8432800" cy="3467100"/>
          </a:xfrm>
          <a:prstGeom prst="rect">
            <a:avLst/>
          </a:prstGeom>
        </p:spPr>
      </p:pic>
      <p:pic>
        <p:nvPicPr>
          <p:cNvPr id="5" name="图片 4" descr="8f5583fc4bc463c0b1ec43a3d7b0f97"/>
          <p:cNvPicPr>
            <a:picLocks noChangeAspect="1"/>
          </p:cNvPicPr>
          <p:nvPr/>
        </p:nvPicPr>
        <p:blipFill>
          <a:blip r:embed="rId3"/>
          <a:stretch>
            <a:fillRect/>
          </a:stretch>
        </p:blipFill>
        <p:spPr>
          <a:xfrm>
            <a:off x="146050" y="7309485"/>
            <a:ext cx="8926195" cy="2813050"/>
          </a:xfrm>
          <a:prstGeom prst="rect">
            <a:avLst/>
          </a:prstGeom>
        </p:spPr>
      </p:pic>
      <p:pic>
        <p:nvPicPr>
          <p:cNvPr id="6" name="图片 5" descr="479662df303ff57d0d0c25bd952f027"/>
          <p:cNvPicPr>
            <a:picLocks noChangeAspect="1"/>
          </p:cNvPicPr>
          <p:nvPr/>
        </p:nvPicPr>
        <p:blipFill>
          <a:blip r:embed="rId4"/>
          <a:stretch>
            <a:fillRect/>
          </a:stretch>
        </p:blipFill>
        <p:spPr>
          <a:xfrm>
            <a:off x="8930005" y="301625"/>
            <a:ext cx="9043035" cy="2873375"/>
          </a:xfrm>
          <a:prstGeom prst="rect">
            <a:avLst/>
          </a:prstGeom>
        </p:spPr>
      </p:pic>
      <p:pic>
        <p:nvPicPr>
          <p:cNvPr id="7" name="图片 6" descr="bdf2d18b2f57176edb1987dfa884ce4"/>
          <p:cNvPicPr>
            <a:picLocks noChangeAspect="1"/>
          </p:cNvPicPr>
          <p:nvPr/>
        </p:nvPicPr>
        <p:blipFill>
          <a:blip r:embed="rId5"/>
          <a:stretch>
            <a:fillRect/>
          </a:stretch>
        </p:blipFill>
        <p:spPr>
          <a:xfrm>
            <a:off x="9072245" y="3635375"/>
            <a:ext cx="8935085" cy="36741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5"/>
            <a:ext cx="18288000" cy="4620260"/>
            <a:chOff x="0" y="5"/>
            <a:chExt cx="18288000" cy="4620260"/>
          </a:xfrm>
        </p:grpSpPr>
        <p:sp>
          <p:nvSpPr>
            <p:cNvPr id="3" name="object 3"/>
            <p:cNvSpPr/>
            <p:nvPr/>
          </p:nvSpPr>
          <p:spPr>
            <a:xfrm>
              <a:off x="0" y="762500"/>
              <a:ext cx="18288000" cy="3857625"/>
            </a:xfrm>
            <a:custGeom>
              <a:avLst/>
              <a:gdLst/>
              <a:ahLst/>
              <a:cxnLst/>
              <a:rect l="l" t="t" r="r" b="b"/>
              <a:pathLst>
                <a:path w="18288000" h="3857625">
                  <a:moveTo>
                    <a:pt x="18287998" y="3857624"/>
                  </a:moveTo>
                  <a:lnTo>
                    <a:pt x="0" y="3857624"/>
                  </a:lnTo>
                  <a:lnTo>
                    <a:pt x="0" y="0"/>
                  </a:lnTo>
                  <a:lnTo>
                    <a:pt x="18287998" y="0"/>
                  </a:lnTo>
                  <a:lnTo>
                    <a:pt x="18287998" y="3857624"/>
                  </a:lnTo>
                  <a:close/>
                </a:path>
              </a:pathLst>
            </a:custGeom>
            <a:solidFill>
              <a:srgbClr val="F2F2F2"/>
            </a:solidFill>
          </p:spPr>
          <p:txBody>
            <a:bodyPr wrap="square" lIns="0" tIns="0" rIns="0" bIns="0" rtlCol="0"/>
            <a:lstStyle/>
            <a:p/>
          </p:txBody>
        </p:sp>
        <p:pic>
          <p:nvPicPr>
            <p:cNvPr id="4" name="object 4"/>
            <p:cNvPicPr/>
            <p:nvPr/>
          </p:nvPicPr>
          <p:blipFill>
            <a:blip r:embed="rId1" cstate="print"/>
            <a:stretch>
              <a:fillRect/>
            </a:stretch>
          </p:blipFill>
          <p:spPr>
            <a:xfrm>
              <a:off x="9999021" y="5"/>
              <a:ext cx="7877174" cy="3386720"/>
            </a:xfrm>
            <a:prstGeom prst="rect">
              <a:avLst/>
            </a:prstGeom>
          </p:spPr>
        </p:pic>
      </p:grpSp>
      <p:grpSp>
        <p:nvGrpSpPr>
          <p:cNvPr id="9" name="object 9"/>
          <p:cNvGrpSpPr/>
          <p:nvPr/>
        </p:nvGrpSpPr>
        <p:grpSpPr>
          <a:xfrm>
            <a:off x="10443550" y="1929764"/>
            <a:ext cx="6261100" cy="3089910"/>
            <a:chOff x="10443550" y="1929764"/>
            <a:chExt cx="6261100" cy="3089910"/>
          </a:xfrm>
        </p:grpSpPr>
        <p:pic>
          <p:nvPicPr>
            <p:cNvPr id="10" name="object 10"/>
            <p:cNvPicPr/>
            <p:nvPr/>
          </p:nvPicPr>
          <p:blipFill>
            <a:blip r:embed="rId2" cstate="print"/>
            <a:stretch>
              <a:fillRect/>
            </a:stretch>
          </p:blipFill>
          <p:spPr>
            <a:xfrm>
              <a:off x="13749845" y="2823692"/>
              <a:ext cx="2954477" cy="2195528"/>
            </a:xfrm>
            <a:prstGeom prst="rect">
              <a:avLst/>
            </a:prstGeom>
          </p:spPr>
        </p:pic>
        <p:pic>
          <p:nvPicPr>
            <p:cNvPr id="11" name="object 11"/>
            <p:cNvPicPr/>
            <p:nvPr/>
          </p:nvPicPr>
          <p:blipFill>
            <a:blip r:embed="rId3" cstate="print"/>
            <a:stretch>
              <a:fillRect/>
            </a:stretch>
          </p:blipFill>
          <p:spPr>
            <a:xfrm>
              <a:off x="10443550" y="1929764"/>
              <a:ext cx="1523999" cy="1457324"/>
            </a:xfrm>
            <a:prstGeom prst="rect">
              <a:avLst/>
            </a:prstGeom>
          </p:spPr>
        </p:pic>
      </p:grpSp>
      <p:sp>
        <p:nvSpPr>
          <p:cNvPr id="15" name="标题 8"/>
          <p:cNvSpPr txBox="1"/>
          <p:nvPr/>
        </p:nvSpPr>
        <p:spPr>
          <a:xfrm>
            <a:off x="423863" y="2186305"/>
            <a:ext cx="16256000" cy="1230313"/>
          </a:xfrm>
          <a:prstGeom prst="rect">
            <a:avLst/>
          </a:prstGeom>
        </p:spPr>
        <p:txBody>
          <a:bodyPr vert="horz" wrap="square" lIns="0" tIns="0" rIns="0" bIns="0" anchor="t">
            <a:spAutoFit/>
          </a:bodyPr>
          <a:lstStyle>
            <a:lvl1pPr>
              <a:defRPr sz="6400" b="0" i="0">
                <a:solidFill>
                  <a:srgbClr val="242423"/>
                </a:solidFill>
                <a:latin typeface="Lucida Sans Unicode" panose="020B0602030504020204"/>
                <a:ea typeface="+mj-ea"/>
                <a:cs typeface="Lucida Sans Unicode" panose="020B0602030504020204"/>
              </a:defRPr>
            </a:lvl1pPr>
          </a:lstStyle>
          <a:p>
            <a:r>
              <a:rPr lang="zh-CN" altLang="en-US" sz="8000" kern="0" smtClean="0">
                <a:latin typeface="方正粗黑宋简体" panose="02000000000000000000" pitchFamily="2" charset="-122"/>
                <a:ea typeface="方正粗黑宋简体" panose="02000000000000000000" pitchFamily="2" charset="-122"/>
                <a:cs typeface="+mj-cs"/>
              </a:rPr>
              <a:t>项目中的问题</a:t>
            </a:r>
            <a:endParaRPr lang="zh-CN" altLang="en-US" sz="8000" kern="0" dirty="0">
              <a:latin typeface="方正粗黑宋简体" panose="02000000000000000000" pitchFamily="2" charset="-122"/>
              <a:ea typeface="方正粗黑宋简体" panose="02000000000000000000" pitchFamily="2" charset="-122"/>
              <a:cs typeface="+mj-cs"/>
            </a:endParaRPr>
          </a:p>
        </p:txBody>
      </p:sp>
      <p:sp>
        <p:nvSpPr>
          <p:cNvPr id="16" name="文本框 3"/>
          <p:cNvSpPr txBox="1"/>
          <p:nvPr/>
        </p:nvSpPr>
        <p:spPr>
          <a:xfrm>
            <a:off x="424180" y="4619970"/>
            <a:ext cx="15408275" cy="5151410"/>
          </a:xfrm>
          <a:prstGeom prst="rect">
            <a:avLst/>
          </a:prstGeom>
          <a:noFill/>
          <a:ln w="9525">
            <a:noFill/>
          </a:ln>
        </p:spPr>
        <p:txBody>
          <a:bodyPr wrap="square" anchor="t">
            <a:spAutoFit/>
          </a:bodyPr>
          <a:lstStyle/>
          <a:p>
            <a:pPr indent="266700" algn="l">
              <a:lnSpc>
                <a:spcPct val="200000"/>
              </a:lnSpc>
            </a:pPr>
            <a:r>
              <a:rPr lang="en-US" sz="2400" dirty="0">
                <a:latin typeface="华文中宋" panose="02010600040101010101" pitchFamily="2" charset="-122"/>
                <a:ea typeface="华文中宋" panose="02010600040101010101" pitchFamily="2" charset="-122"/>
                <a:cs typeface="华文中宋" panose="02010600040101010101" pitchFamily="2" charset="-122"/>
              </a:rPr>
              <a:t>1.</a:t>
            </a:r>
            <a:r>
              <a:rPr lang="zh-CN" altLang="en-US" sz="2400" dirty="0">
                <a:latin typeface="华文中宋" panose="02010600040101010101" pitchFamily="2" charset="-122"/>
                <a:ea typeface="华文中宋" panose="02010600040101010101" pitchFamily="2" charset="-122"/>
                <a:cs typeface="华文中宋" panose="02010600040101010101" pitchFamily="2" charset="-122"/>
              </a:rPr>
              <a:t>对整个项目的前景和使用范围仍停留在初步认识</a:t>
            </a:r>
            <a:r>
              <a:rPr lang="en-US" altLang="zh-CN" sz="2400" dirty="0">
                <a:latin typeface="华文中宋" panose="02010600040101010101" pitchFamily="2" charset="-122"/>
                <a:ea typeface="华文中宋" panose="02010600040101010101" pitchFamily="2" charset="-122"/>
                <a:cs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cs typeface="华文中宋" panose="02010600040101010101" pitchFamily="2" charset="-122"/>
              </a:rPr>
              <a:t>对产品的想象比较局限。需要团队人员继续头脑风暴，站在不同客户角度思考产品远景。</a:t>
            </a:r>
            <a:endParaRPr lang="en-US" altLang="zh-CN" sz="2400" dirty="0">
              <a:latin typeface="华文中宋" panose="02010600040101010101" pitchFamily="2" charset="-122"/>
              <a:ea typeface="华文中宋" panose="02010600040101010101" pitchFamily="2" charset="-122"/>
              <a:cs typeface="华文中宋" panose="02010600040101010101" pitchFamily="2" charset="-122"/>
            </a:endParaRPr>
          </a:p>
          <a:p>
            <a:pPr indent="266700" algn="l">
              <a:lnSpc>
                <a:spcPct val="200000"/>
              </a:lnSpc>
            </a:pPr>
            <a:r>
              <a:rPr lang="en-US" altLang="zh-CN" sz="2400" dirty="0">
                <a:latin typeface="华文中宋" panose="02010600040101010101" pitchFamily="2" charset="-122"/>
                <a:ea typeface="华文中宋" panose="02010600040101010101" pitchFamily="2" charset="-122"/>
                <a:cs typeface="华文中宋" panose="02010600040101010101" pitchFamily="2" charset="-122"/>
              </a:rPr>
              <a:t>2.</a:t>
            </a:r>
            <a:r>
              <a:rPr lang="zh-CN" altLang="en-US" sz="2400" dirty="0">
                <a:latin typeface="华文中宋" panose="02010600040101010101" pitchFamily="2" charset="-122"/>
                <a:ea typeface="华文中宋" panose="02010600040101010101" pitchFamily="2" charset="-122"/>
                <a:cs typeface="华文中宋" panose="02010600040101010101" pitchFamily="2" charset="-122"/>
              </a:rPr>
              <a:t>由于还未针对项目画出使用用例</a:t>
            </a:r>
            <a:r>
              <a:rPr lang="en-US" altLang="zh-CN" sz="2400" dirty="0">
                <a:latin typeface="华文中宋" panose="02010600040101010101" pitchFamily="2" charset="-122"/>
                <a:ea typeface="华文中宋" panose="02010600040101010101" pitchFamily="2" charset="-122"/>
                <a:cs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cs typeface="华文中宋" panose="02010600040101010101" pitchFamily="2" charset="-122"/>
              </a:rPr>
              <a:t>导致对产品具体的功能和使用方法比较模糊。该问题将在相关</a:t>
            </a:r>
            <a:r>
              <a:rPr lang="en-US" altLang="zh-CN" sz="2400" dirty="0">
                <a:latin typeface="华文中宋" panose="02010600040101010101" pitchFamily="2" charset="-122"/>
                <a:ea typeface="华文中宋" panose="02010600040101010101" pitchFamily="2" charset="-122"/>
                <a:cs typeface="华文中宋" panose="02010600040101010101" pitchFamily="2" charset="-122"/>
              </a:rPr>
              <a:t>UML</a:t>
            </a:r>
            <a:r>
              <a:rPr lang="zh-CN" altLang="en-US" sz="2400" dirty="0">
                <a:latin typeface="华文中宋" panose="02010600040101010101" pitchFamily="2" charset="-122"/>
                <a:ea typeface="华文中宋" panose="02010600040101010101" pitchFamily="2" charset="-122"/>
                <a:cs typeface="华文中宋" panose="02010600040101010101" pitchFamily="2" charset="-122"/>
              </a:rPr>
              <a:t>课程结束后得到改善。</a:t>
            </a:r>
            <a:endParaRPr lang="zh-CN" altLang="en-US" sz="2400" dirty="0">
              <a:latin typeface="华文中宋" panose="02010600040101010101" pitchFamily="2" charset="-122"/>
              <a:ea typeface="华文中宋" panose="02010600040101010101" pitchFamily="2" charset="-122"/>
              <a:cs typeface="华文中宋" panose="02010600040101010101" pitchFamily="2" charset="-122"/>
            </a:endParaRPr>
          </a:p>
          <a:p>
            <a:pPr indent="266700" algn="l">
              <a:lnSpc>
                <a:spcPct val="200000"/>
              </a:lnSpc>
            </a:pPr>
            <a:r>
              <a:rPr lang="en-US" altLang="zh-CN" sz="2400" dirty="0">
                <a:latin typeface="华文中宋" panose="02010600040101010101" pitchFamily="2" charset="-122"/>
                <a:ea typeface="华文中宋" panose="02010600040101010101" pitchFamily="2" charset="-122"/>
                <a:cs typeface="华文中宋" panose="02010600040101010101" pitchFamily="2" charset="-122"/>
              </a:rPr>
              <a:t>3.</a:t>
            </a:r>
            <a:r>
              <a:rPr lang="zh-CN" altLang="en-US" sz="2400" dirty="0">
                <a:latin typeface="华文中宋" panose="02010600040101010101" pitchFamily="2" charset="-122"/>
                <a:ea typeface="华文中宋" panose="02010600040101010101" pitchFamily="2" charset="-122"/>
                <a:cs typeface="华文中宋" panose="02010600040101010101" pitchFamily="2" charset="-122"/>
              </a:rPr>
              <a:t>团队人员的技术水平与优势特长不同，任务对接时容易出现需求不一的状况，需要进一步磨合。</a:t>
            </a:r>
            <a:endParaRPr lang="zh-CN" altLang="en-US" sz="2400" dirty="0">
              <a:latin typeface="华文中宋" panose="02010600040101010101" pitchFamily="2" charset="-122"/>
              <a:ea typeface="华文中宋" panose="02010600040101010101" pitchFamily="2" charset="-122"/>
              <a:cs typeface="华文中宋" panose="02010600040101010101" pitchFamily="2" charset="-122"/>
            </a:endParaRPr>
          </a:p>
          <a:p>
            <a:pPr indent="266700" algn="l">
              <a:lnSpc>
                <a:spcPct val="200000"/>
              </a:lnSpc>
            </a:pPr>
            <a:r>
              <a:rPr lang="en-US" altLang="zh-CN" sz="2400" dirty="0">
                <a:latin typeface="华文中宋" panose="02010600040101010101" pitchFamily="2" charset="-122"/>
                <a:ea typeface="华文中宋" panose="02010600040101010101" pitchFamily="2" charset="-122"/>
                <a:cs typeface="华文中宋" panose="02010600040101010101" pitchFamily="2" charset="-122"/>
              </a:rPr>
              <a:t>4.</a:t>
            </a:r>
            <a:r>
              <a:rPr lang="zh-CN" altLang="en-US" sz="2400" dirty="0">
                <a:latin typeface="华文中宋" panose="02010600040101010101" pitchFamily="2" charset="-122"/>
                <a:ea typeface="华文中宋" panose="02010600040101010101" pitchFamily="2" charset="-122"/>
                <a:cs typeface="华文中宋" panose="02010600040101010101" pitchFamily="2" charset="-122"/>
              </a:rPr>
              <a:t>缺少和客户的沟通，对项目需求的认识或不够完整，将导致项目最终未能达到客户满意。</a:t>
            </a:r>
            <a:endParaRPr lang="zh-CN" altLang="en-US" sz="2400" dirty="0">
              <a:latin typeface="华文中宋" panose="02010600040101010101" pitchFamily="2" charset="-122"/>
              <a:ea typeface="华文中宋" panose="02010600040101010101" pitchFamily="2" charset="-122"/>
              <a:cs typeface="华文中宋" panose="02010600040101010101" pitchFamily="2" charset="-122"/>
            </a:endParaRPr>
          </a:p>
          <a:p>
            <a:pPr indent="266700" algn="l">
              <a:lnSpc>
                <a:spcPct val="200000"/>
              </a:lnSpc>
            </a:pPr>
            <a:r>
              <a:rPr lang="zh-CN" altLang="en-US" sz="2400" dirty="0">
                <a:latin typeface="华文中宋" panose="02010600040101010101" pitchFamily="2" charset="-122"/>
                <a:ea typeface="华文中宋" panose="02010600040101010101" pitchFamily="2" charset="-122"/>
                <a:cs typeface="华文中宋" panose="02010600040101010101" pitchFamily="2" charset="-122"/>
              </a:rPr>
              <a:t>之后会通过访谈、问卷等形式和客户保持有效沟通。</a:t>
            </a:r>
            <a:r>
              <a:rPr lang="en-US" altLang="zh-CN" sz="2400" dirty="0">
                <a:latin typeface="华文中宋" panose="02010600040101010101" pitchFamily="2" charset="-122"/>
                <a:ea typeface="华文中宋" panose="02010600040101010101" pitchFamily="2" charset="-122"/>
                <a:cs typeface="华文中宋" panose="02010600040101010101" pitchFamily="2" charset="-122"/>
              </a:rPr>
              <a:t> </a:t>
            </a:r>
            <a:endParaRPr lang="zh-CN" altLang="en-US" sz="2400" dirty="0">
              <a:latin typeface="华文中宋" panose="02010600040101010101" pitchFamily="2" charset="-122"/>
              <a:ea typeface="华文中宋" panose="02010600040101010101" pitchFamily="2" charset="-122"/>
              <a:cs typeface="华文中宋" panose="02010600040101010101" pitchFamily="2" charset="-122"/>
            </a:endParaRPr>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296400" cy="10287000"/>
          </a:xfrm>
          <a:custGeom>
            <a:avLst/>
            <a:gdLst/>
            <a:ahLst/>
            <a:cxnLst/>
            <a:rect l="l" t="t" r="r" b="b"/>
            <a:pathLst>
              <a:path w="9296400" h="10287000">
                <a:moveTo>
                  <a:pt x="9296399" y="10286999"/>
                </a:moveTo>
                <a:lnTo>
                  <a:pt x="0" y="10286999"/>
                </a:lnTo>
                <a:lnTo>
                  <a:pt x="0" y="0"/>
                </a:lnTo>
                <a:lnTo>
                  <a:pt x="9296399" y="0"/>
                </a:lnTo>
                <a:lnTo>
                  <a:pt x="9296399" y="10286999"/>
                </a:lnTo>
                <a:close/>
              </a:path>
            </a:pathLst>
          </a:custGeom>
          <a:solidFill>
            <a:srgbClr val="F2F2F2"/>
          </a:solidFill>
        </p:spPr>
        <p:txBody>
          <a:bodyPr wrap="square" lIns="0" tIns="0" rIns="0" bIns="0" rtlCol="0"/>
          <a:lstStyle/>
          <a:p/>
        </p:txBody>
      </p:sp>
      <p:sp>
        <p:nvSpPr>
          <p:cNvPr id="3" name="object 3"/>
          <p:cNvSpPr txBox="1">
            <a:spLocks noGrp="1"/>
          </p:cNvSpPr>
          <p:nvPr>
            <p:ph type="title"/>
          </p:nvPr>
        </p:nvSpPr>
        <p:spPr>
          <a:xfrm>
            <a:off x="1016000" y="4311831"/>
            <a:ext cx="5240655" cy="1540510"/>
          </a:xfrm>
          <a:prstGeom prst="rect">
            <a:avLst/>
          </a:prstGeom>
        </p:spPr>
        <p:txBody>
          <a:bodyPr vert="horz" wrap="square" lIns="0" tIns="34290" rIns="0" bIns="0" rtlCol="0">
            <a:spAutoFit/>
          </a:bodyPr>
          <a:lstStyle/>
          <a:p>
            <a:pPr marL="12700" marR="5080">
              <a:lnSpc>
                <a:spcPts val="5930"/>
              </a:lnSpc>
              <a:spcBef>
                <a:spcPts val="270"/>
              </a:spcBef>
            </a:pPr>
            <a:r>
              <a:rPr sz="5000" spc="75" dirty="0"/>
              <a:t>F</a:t>
            </a:r>
            <a:r>
              <a:rPr sz="5000" spc="20" dirty="0"/>
              <a:t>L</a:t>
            </a:r>
            <a:r>
              <a:rPr sz="5000" spc="-450" dirty="0"/>
              <a:t>O</a:t>
            </a:r>
            <a:r>
              <a:rPr sz="5000" spc="-190" dirty="0"/>
              <a:t>A</a:t>
            </a:r>
            <a:r>
              <a:rPr sz="5000" spc="-185" dirty="0"/>
              <a:t>T</a:t>
            </a:r>
            <a:r>
              <a:rPr sz="5000" spc="-85" dirty="0"/>
              <a:t>I</a:t>
            </a:r>
            <a:r>
              <a:rPr sz="5000" spc="-135" dirty="0"/>
              <a:t>N</a:t>
            </a:r>
            <a:r>
              <a:rPr sz="5000" spc="-210" dirty="0"/>
              <a:t>G</a:t>
            </a:r>
            <a:r>
              <a:rPr sz="5000" spc="-345" dirty="0"/>
              <a:t> </a:t>
            </a:r>
            <a:r>
              <a:rPr sz="5000" spc="-450" dirty="0"/>
              <a:t>O</a:t>
            </a:r>
            <a:r>
              <a:rPr sz="5000" spc="-60" dirty="0"/>
              <a:t>R  </a:t>
            </a:r>
            <a:r>
              <a:rPr sz="5000" spc="-114" dirty="0"/>
              <a:t>H</a:t>
            </a:r>
            <a:r>
              <a:rPr sz="5000" spc="-85" dirty="0"/>
              <a:t>I</a:t>
            </a:r>
            <a:r>
              <a:rPr sz="5000" spc="-215" dirty="0"/>
              <a:t>G</a:t>
            </a:r>
            <a:r>
              <a:rPr sz="5000" spc="-110" dirty="0"/>
              <a:t>H</a:t>
            </a:r>
            <a:r>
              <a:rPr sz="5000" spc="-345" dirty="0"/>
              <a:t> </a:t>
            </a:r>
            <a:r>
              <a:rPr sz="5000" spc="-90" dirty="0"/>
              <a:t>R</a:t>
            </a:r>
            <a:r>
              <a:rPr sz="5000" spc="-85" dirty="0"/>
              <a:t>I</a:t>
            </a:r>
            <a:r>
              <a:rPr sz="5000" spc="270" dirty="0"/>
              <a:t>S</a:t>
            </a:r>
            <a:r>
              <a:rPr sz="5000" spc="130" dirty="0"/>
              <a:t>E</a:t>
            </a:r>
            <a:r>
              <a:rPr sz="5000" spc="-345" dirty="0"/>
              <a:t> </a:t>
            </a:r>
            <a:r>
              <a:rPr sz="5000" spc="75" dirty="0"/>
              <a:t>F</a:t>
            </a:r>
            <a:r>
              <a:rPr sz="5000" spc="-190" dirty="0"/>
              <a:t>A</a:t>
            </a:r>
            <a:r>
              <a:rPr sz="5000" spc="-90" dirty="0"/>
              <a:t>R</a:t>
            </a:r>
            <a:r>
              <a:rPr sz="5000" spc="55" dirty="0"/>
              <a:t>M</a:t>
            </a:r>
            <a:r>
              <a:rPr sz="5000" spc="275" dirty="0"/>
              <a:t>S</a:t>
            </a:r>
            <a:endParaRPr sz="5000"/>
          </a:p>
        </p:txBody>
      </p:sp>
      <p:sp>
        <p:nvSpPr>
          <p:cNvPr id="4" name="object 4"/>
          <p:cNvSpPr txBox="1"/>
          <p:nvPr/>
        </p:nvSpPr>
        <p:spPr>
          <a:xfrm>
            <a:off x="12139938" y="3532377"/>
            <a:ext cx="4450715" cy="3114040"/>
          </a:xfrm>
          <a:prstGeom prst="rect">
            <a:avLst/>
          </a:prstGeom>
        </p:spPr>
        <p:txBody>
          <a:bodyPr vert="horz" wrap="square" lIns="0" tIns="12700" rIns="0" bIns="0" rtlCol="0">
            <a:spAutoFit/>
          </a:bodyPr>
          <a:lstStyle/>
          <a:p>
            <a:pPr marL="12700" marR="5080">
              <a:lnSpc>
                <a:spcPct val="115000"/>
              </a:lnSpc>
              <a:spcBef>
                <a:spcPts val="100"/>
              </a:spcBef>
            </a:pPr>
            <a:r>
              <a:rPr sz="2200" spc="145" dirty="0">
                <a:solidFill>
                  <a:srgbClr val="242423"/>
                </a:solidFill>
                <a:latin typeface="Lucida Sans Unicode" panose="020B0602030504020204"/>
                <a:cs typeface="Lucida Sans Unicode" panose="020B0602030504020204"/>
              </a:rPr>
              <a:t>P</a:t>
            </a:r>
            <a:r>
              <a:rPr sz="2200" spc="-180" dirty="0">
                <a:solidFill>
                  <a:srgbClr val="242423"/>
                </a:solidFill>
                <a:latin typeface="Lucida Sans Unicode" panose="020B0602030504020204"/>
                <a:cs typeface="Lucida Sans Unicode" panose="020B0602030504020204"/>
              </a:rPr>
              <a:t>r</a:t>
            </a:r>
            <a:r>
              <a:rPr sz="2200" spc="-85" dirty="0">
                <a:solidFill>
                  <a:srgbClr val="242423"/>
                </a:solidFill>
                <a:latin typeface="Lucida Sans Unicode" panose="020B0602030504020204"/>
                <a:cs typeface="Lucida Sans Unicode" panose="020B0602030504020204"/>
              </a:rPr>
              <a:t>e</a:t>
            </a:r>
            <a:r>
              <a:rPr sz="2200" spc="-15" dirty="0">
                <a:solidFill>
                  <a:srgbClr val="242423"/>
                </a:solidFill>
                <a:latin typeface="Lucida Sans Unicode" panose="020B0602030504020204"/>
                <a:cs typeface="Lucida Sans Unicode" panose="020B0602030504020204"/>
              </a:rPr>
              <a:t>s</a:t>
            </a:r>
            <a:r>
              <a:rPr sz="2200" spc="-85" dirty="0">
                <a:solidFill>
                  <a:srgbClr val="242423"/>
                </a:solidFill>
                <a:latin typeface="Lucida Sans Unicode" panose="020B0602030504020204"/>
                <a:cs typeface="Lucida Sans Unicode" panose="020B0602030504020204"/>
              </a:rPr>
              <a:t>e</a:t>
            </a:r>
            <a:r>
              <a:rPr sz="2200" spc="-180" dirty="0">
                <a:solidFill>
                  <a:srgbClr val="242423"/>
                </a:solidFill>
                <a:latin typeface="Lucida Sans Unicode" panose="020B0602030504020204"/>
                <a:cs typeface="Lucida Sans Unicode" panose="020B0602030504020204"/>
              </a:rPr>
              <a:t>n</a:t>
            </a:r>
            <a:r>
              <a:rPr sz="2200" spc="-130" dirty="0">
                <a:solidFill>
                  <a:srgbClr val="242423"/>
                </a:solidFill>
                <a:latin typeface="Lucida Sans Unicode" panose="020B0602030504020204"/>
                <a:cs typeface="Lucida Sans Unicode" panose="020B0602030504020204"/>
              </a:rPr>
              <a:t>t</a:t>
            </a:r>
            <a:r>
              <a:rPr sz="2200" spc="-45" dirty="0">
                <a:solidFill>
                  <a:srgbClr val="242423"/>
                </a:solidFill>
                <a:latin typeface="Lucida Sans Unicode" panose="020B0602030504020204"/>
                <a:cs typeface="Lucida Sans Unicode" panose="020B0602030504020204"/>
              </a:rPr>
              <a:t>a</a:t>
            </a:r>
            <a:r>
              <a:rPr sz="2200" spc="-130" dirty="0">
                <a:solidFill>
                  <a:srgbClr val="242423"/>
                </a:solidFill>
                <a:latin typeface="Lucida Sans Unicode" panose="020B0602030504020204"/>
                <a:cs typeface="Lucida Sans Unicode" panose="020B0602030504020204"/>
              </a:rPr>
              <a:t>ti</a:t>
            </a:r>
            <a:r>
              <a:rPr sz="2200" spc="-125" dirty="0">
                <a:solidFill>
                  <a:srgbClr val="242423"/>
                </a:solidFill>
                <a:latin typeface="Lucida Sans Unicode" panose="020B0602030504020204"/>
                <a:cs typeface="Lucida Sans Unicode" panose="020B0602030504020204"/>
              </a:rPr>
              <a:t>o</a:t>
            </a:r>
            <a:r>
              <a:rPr sz="2200" spc="-180" dirty="0">
                <a:solidFill>
                  <a:srgbClr val="242423"/>
                </a:solidFill>
                <a:latin typeface="Lucida Sans Unicode" panose="020B0602030504020204"/>
                <a:cs typeface="Lucida Sans Unicode" panose="020B0602030504020204"/>
              </a:rPr>
              <a:t>n</a:t>
            </a:r>
            <a:r>
              <a:rPr sz="2200" spc="10" dirty="0">
                <a:solidFill>
                  <a:srgbClr val="242423"/>
                </a:solidFill>
                <a:latin typeface="Lucida Sans Unicode" panose="020B0602030504020204"/>
                <a:cs typeface="Lucida Sans Unicode" panose="020B0602030504020204"/>
              </a:rPr>
              <a:t>s</a:t>
            </a:r>
            <a:r>
              <a:rPr sz="2200" spc="-195" dirty="0">
                <a:solidFill>
                  <a:srgbClr val="242423"/>
                </a:solidFill>
                <a:latin typeface="Lucida Sans Unicode" panose="020B0602030504020204"/>
                <a:cs typeface="Lucida Sans Unicode" panose="020B0602030504020204"/>
              </a:rPr>
              <a:t> </a:t>
            </a:r>
            <a:r>
              <a:rPr sz="2200" spc="-45" dirty="0">
                <a:solidFill>
                  <a:srgbClr val="242423"/>
                </a:solidFill>
                <a:latin typeface="Lucida Sans Unicode" panose="020B0602030504020204"/>
                <a:cs typeface="Lucida Sans Unicode" panose="020B0602030504020204"/>
              </a:rPr>
              <a:t>a</a:t>
            </a:r>
            <a:r>
              <a:rPr sz="2200" spc="-180" dirty="0">
                <a:solidFill>
                  <a:srgbClr val="242423"/>
                </a:solidFill>
                <a:latin typeface="Lucida Sans Unicode" panose="020B0602030504020204"/>
                <a:cs typeface="Lucida Sans Unicode" panose="020B0602030504020204"/>
              </a:rPr>
              <a:t>r</a:t>
            </a:r>
            <a:r>
              <a:rPr sz="2200" spc="-60" dirty="0">
                <a:solidFill>
                  <a:srgbClr val="242423"/>
                </a:solidFill>
                <a:latin typeface="Lucida Sans Unicode" panose="020B0602030504020204"/>
                <a:cs typeface="Lucida Sans Unicode" panose="020B0602030504020204"/>
              </a:rPr>
              <a:t>e</a:t>
            </a:r>
            <a:r>
              <a:rPr sz="2200" spc="-195" dirty="0">
                <a:solidFill>
                  <a:srgbClr val="242423"/>
                </a:solidFill>
                <a:latin typeface="Lucida Sans Unicode" panose="020B0602030504020204"/>
                <a:cs typeface="Lucida Sans Unicode" panose="020B0602030504020204"/>
              </a:rPr>
              <a:t> </a:t>
            </a:r>
            <a:r>
              <a:rPr sz="2200" dirty="0">
                <a:solidFill>
                  <a:srgbClr val="242423"/>
                </a:solidFill>
                <a:latin typeface="Lucida Sans Unicode" panose="020B0602030504020204"/>
                <a:cs typeface="Lucida Sans Unicode" panose="020B0602030504020204"/>
              </a:rPr>
              <a:t>c</a:t>
            </a:r>
            <a:r>
              <a:rPr sz="2200" spc="-125" dirty="0">
                <a:solidFill>
                  <a:srgbClr val="242423"/>
                </a:solidFill>
                <a:latin typeface="Lucida Sans Unicode" panose="020B0602030504020204"/>
                <a:cs typeface="Lucida Sans Unicode" panose="020B0602030504020204"/>
              </a:rPr>
              <a:t>o</a:t>
            </a:r>
            <a:r>
              <a:rPr sz="2200" spc="-155" dirty="0">
                <a:solidFill>
                  <a:srgbClr val="242423"/>
                </a:solidFill>
                <a:latin typeface="Lucida Sans Unicode" panose="020B0602030504020204"/>
                <a:cs typeface="Lucida Sans Unicode" panose="020B0602030504020204"/>
              </a:rPr>
              <a:t>mm</a:t>
            </a:r>
            <a:r>
              <a:rPr sz="2200" spc="-180" dirty="0">
                <a:solidFill>
                  <a:srgbClr val="242423"/>
                </a:solidFill>
                <a:latin typeface="Lucida Sans Unicode" panose="020B0602030504020204"/>
                <a:cs typeface="Lucida Sans Unicode" panose="020B0602030504020204"/>
              </a:rPr>
              <a:t>un</a:t>
            </a:r>
            <a:r>
              <a:rPr sz="2200" spc="-130" dirty="0">
                <a:solidFill>
                  <a:srgbClr val="242423"/>
                </a:solidFill>
                <a:latin typeface="Lucida Sans Unicode" panose="020B0602030504020204"/>
                <a:cs typeface="Lucida Sans Unicode" panose="020B0602030504020204"/>
              </a:rPr>
              <a:t>i</a:t>
            </a:r>
            <a:r>
              <a:rPr sz="2200" dirty="0">
                <a:solidFill>
                  <a:srgbClr val="242423"/>
                </a:solidFill>
                <a:latin typeface="Lucida Sans Unicode" panose="020B0602030504020204"/>
                <a:cs typeface="Lucida Sans Unicode" panose="020B0602030504020204"/>
              </a:rPr>
              <a:t>c</a:t>
            </a:r>
            <a:r>
              <a:rPr sz="2200" spc="-45" dirty="0">
                <a:solidFill>
                  <a:srgbClr val="242423"/>
                </a:solidFill>
                <a:latin typeface="Lucida Sans Unicode" panose="020B0602030504020204"/>
                <a:cs typeface="Lucida Sans Unicode" panose="020B0602030504020204"/>
              </a:rPr>
              <a:t>a</a:t>
            </a:r>
            <a:r>
              <a:rPr sz="2200" spc="-130" dirty="0">
                <a:solidFill>
                  <a:srgbClr val="242423"/>
                </a:solidFill>
                <a:latin typeface="Lucida Sans Unicode" panose="020B0602030504020204"/>
                <a:cs typeface="Lucida Sans Unicode" panose="020B0602030504020204"/>
              </a:rPr>
              <a:t>ti</a:t>
            </a:r>
            <a:r>
              <a:rPr sz="2200" spc="-125" dirty="0">
                <a:solidFill>
                  <a:srgbClr val="242423"/>
                </a:solidFill>
                <a:latin typeface="Lucida Sans Unicode" panose="020B0602030504020204"/>
                <a:cs typeface="Lucida Sans Unicode" panose="020B0602030504020204"/>
              </a:rPr>
              <a:t>o</a:t>
            </a:r>
            <a:r>
              <a:rPr sz="2200" spc="-105" dirty="0">
                <a:solidFill>
                  <a:srgbClr val="242423"/>
                </a:solidFill>
                <a:latin typeface="Lucida Sans Unicode" panose="020B0602030504020204"/>
                <a:cs typeface="Lucida Sans Unicode" panose="020B0602030504020204"/>
              </a:rPr>
              <a:t>n  </a:t>
            </a:r>
            <a:r>
              <a:rPr sz="2200" spc="-130" dirty="0">
                <a:solidFill>
                  <a:srgbClr val="242423"/>
                </a:solidFill>
                <a:latin typeface="Lucida Sans Unicode" panose="020B0602030504020204"/>
                <a:cs typeface="Lucida Sans Unicode" panose="020B0602030504020204"/>
              </a:rPr>
              <a:t>t</a:t>
            </a:r>
            <a:r>
              <a:rPr sz="2200" spc="-125" dirty="0">
                <a:solidFill>
                  <a:srgbClr val="242423"/>
                </a:solidFill>
                <a:latin typeface="Lucida Sans Unicode" panose="020B0602030504020204"/>
                <a:cs typeface="Lucida Sans Unicode" panose="020B0602030504020204"/>
              </a:rPr>
              <a:t>oo</a:t>
            </a:r>
            <a:r>
              <a:rPr sz="2200" spc="-130" dirty="0">
                <a:solidFill>
                  <a:srgbClr val="242423"/>
                </a:solidFill>
                <a:latin typeface="Lucida Sans Unicode" panose="020B0602030504020204"/>
                <a:cs typeface="Lucida Sans Unicode" panose="020B0602030504020204"/>
              </a:rPr>
              <a:t>l</a:t>
            </a:r>
            <a:r>
              <a:rPr sz="2200" spc="10" dirty="0">
                <a:solidFill>
                  <a:srgbClr val="242423"/>
                </a:solidFill>
                <a:latin typeface="Lucida Sans Unicode" panose="020B0602030504020204"/>
                <a:cs typeface="Lucida Sans Unicode" panose="020B0602030504020204"/>
              </a:rPr>
              <a:t>s</a:t>
            </a:r>
            <a:r>
              <a:rPr sz="2200" spc="-195" dirty="0">
                <a:solidFill>
                  <a:srgbClr val="242423"/>
                </a:solidFill>
                <a:latin typeface="Lucida Sans Unicode" panose="020B0602030504020204"/>
                <a:cs typeface="Lucida Sans Unicode" panose="020B0602030504020204"/>
              </a:rPr>
              <a:t> </a:t>
            </a:r>
            <a:r>
              <a:rPr sz="2200" spc="-130" dirty="0">
                <a:solidFill>
                  <a:srgbClr val="242423"/>
                </a:solidFill>
                <a:latin typeface="Lucida Sans Unicode" panose="020B0602030504020204"/>
                <a:cs typeface="Lucida Sans Unicode" panose="020B0602030504020204"/>
              </a:rPr>
              <a:t>t</a:t>
            </a:r>
            <a:r>
              <a:rPr sz="2200" spc="-180" dirty="0">
                <a:solidFill>
                  <a:srgbClr val="242423"/>
                </a:solidFill>
                <a:latin typeface="Lucida Sans Unicode" panose="020B0602030504020204"/>
                <a:cs typeface="Lucida Sans Unicode" panose="020B0602030504020204"/>
              </a:rPr>
              <a:t>h</a:t>
            </a:r>
            <a:r>
              <a:rPr sz="2200" spc="-45" dirty="0">
                <a:solidFill>
                  <a:srgbClr val="242423"/>
                </a:solidFill>
                <a:latin typeface="Lucida Sans Unicode" panose="020B0602030504020204"/>
                <a:cs typeface="Lucida Sans Unicode" panose="020B0602030504020204"/>
              </a:rPr>
              <a:t>a</a:t>
            </a:r>
            <a:r>
              <a:rPr sz="2200" spc="-105" dirty="0">
                <a:solidFill>
                  <a:srgbClr val="242423"/>
                </a:solidFill>
                <a:latin typeface="Lucida Sans Unicode" panose="020B0602030504020204"/>
                <a:cs typeface="Lucida Sans Unicode" panose="020B0602030504020204"/>
              </a:rPr>
              <a:t>t</a:t>
            </a:r>
            <a:r>
              <a:rPr sz="2200" spc="-195" dirty="0">
                <a:solidFill>
                  <a:srgbClr val="242423"/>
                </a:solidFill>
                <a:latin typeface="Lucida Sans Unicode" panose="020B0602030504020204"/>
                <a:cs typeface="Lucida Sans Unicode" panose="020B0602030504020204"/>
              </a:rPr>
              <a:t> </a:t>
            </a:r>
            <a:r>
              <a:rPr sz="2200" dirty="0">
                <a:solidFill>
                  <a:srgbClr val="242423"/>
                </a:solidFill>
                <a:latin typeface="Lucida Sans Unicode" panose="020B0602030504020204"/>
                <a:cs typeface="Lucida Sans Unicode" panose="020B0602030504020204"/>
              </a:rPr>
              <a:t>c</a:t>
            </a:r>
            <a:r>
              <a:rPr sz="2200" spc="-45" dirty="0">
                <a:solidFill>
                  <a:srgbClr val="242423"/>
                </a:solidFill>
                <a:latin typeface="Lucida Sans Unicode" panose="020B0602030504020204"/>
                <a:cs typeface="Lucida Sans Unicode" panose="020B0602030504020204"/>
              </a:rPr>
              <a:t>a</a:t>
            </a:r>
            <a:r>
              <a:rPr sz="2200" spc="-155" dirty="0">
                <a:solidFill>
                  <a:srgbClr val="242423"/>
                </a:solidFill>
                <a:latin typeface="Lucida Sans Unicode" panose="020B0602030504020204"/>
                <a:cs typeface="Lucida Sans Unicode" panose="020B0602030504020204"/>
              </a:rPr>
              <a:t>n</a:t>
            </a:r>
            <a:r>
              <a:rPr sz="2200" spc="-195" dirty="0">
                <a:solidFill>
                  <a:srgbClr val="242423"/>
                </a:solidFill>
                <a:latin typeface="Lucida Sans Unicode" panose="020B0602030504020204"/>
                <a:cs typeface="Lucida Sans Unicode" panose="020B0602030504020204"/>
              </a:rPr>
              <a:t> </a:t>
            </a:r>
            <a:r>
              <a:rPr sz="2200" spc="-175" dirty="0">
                <a:solidFill>
                  <a:srgbClr val="242423"/>
                </a:solidFill>
                <a:latin typeface="Lucida Sans Unicode" panose="020B0602030504020204"/>
                <a:cs typeface="Lucida Sans Unicode" panose="020B0602030504020204"/>
              </a:rPr>
              <a:t>b</a:t>
            </a:r>
            <a:r>
              <a:rPr sz="2200" spc="-60" dirty="0">
                <a:solidFill>
                  <a:srgbClr val="242423"/>
                </a:solidFill>
                <a:latin typeface="Lucida Sans Unicode" panose="020B0602030504020204"/>
                <a:cs typeface="Lucida Sans Unicode" panose="020B0602030504020204"/>
              </a:rPr>
              <a:t>e</a:t>
            </a:r>
            <a:r>
              <a:rPr sz="2200" spc="-195" dirty="0">
                <a:solidFill>
                  <a:srgbClr val="242423"/>
                </a:solidFill>
                <a:latin typeface="Lucida Sans Unicode" panose="020B0602030504020204"/>
                <a:cs typeface="Lucida Sans Unicode" panose="020B0602030504020204"/>
              </a:rPr>
              <a:t> </a:t>
            </a:r>
            <a:r>
              <a:rPr sz="2200" spc="-180" dirty="0">
                <a:solidFill>
                  <a:srgbClr val="242423"/>
                </a:solidFill>
                <a:latin typeface="Lucida Sans Unicode" panose="020B0602030504020204"/>
                <a:cs typeface="Lucida Sans Unicode" panose="020B0602030504020204"/>
              </a:rPr>
              <a:t>u</a:t>
            </a:r>
            <a:r>
              <a:rPr sz="2200" spc="-15" dirty="0">
                <a:solidFill>
                  <a:srgbClr val="242423"/>
                </a:solidFill>
                <a:latin typeface="Lucida Sans Unicode" panose="020B0602030504020204"/>
                <a:cs typeface="Lucida Sans Unicode" panose="020B0602030504020204"/>
              </a:rPr>
              <a:t>s</a:t>
            </a:r>
            <a:r>
              <a:rPr sz="2200" spc="-85" dirty="0">
                <a:solidFill>
                  <a:srgbClr val="242423"/>
                </a:solidFill>
                <a:latin typeface="Lucida Sans Unicode" panose="020B0602030504020204"/>
                <a:cs typeface="Lucida Sans Unicode" panose="020B0602030504020204"/>
              </a:rPr>
              <a:t>e</a:t>
            </a:r>
            <a:r>
              <a:rPr sz="2200" spc="-145" dirty="0">
                <a:solidFill>
                  <a:srgbClr val="242423"/>
                </a:solidFill>
                <a:latin typeface="Lucida Sans Unicode" panose="020B0602030504020204"/>
                <a:cs typeface="Lucida Sans Unicode" panose="020B0602030504020204"/>
              </a:rPr>
              <a:t>d</a:t>
            </a:r>
            <a:r>
              <a:rPr sz="2200" spc="-195" dirty="0">
                <a:solidFill>
                  <a:srgbClr val="242423"/>
                </a:solidFill>
                <a:latin typeface="Lucida Sans Unicode" panose="020B0602030504020204"/>
                <a:cs typeface="Lucida Sans Unicode" panose="020B0602030504020204"/>
              </a:rPr>
              <a:t> </a:t>
            </a:r>
            <a:r>
              <a:rPr sz="2200" spc="-45" dirty="0">
                <a:solidFill>
                  <a:srgbClr val="242423"/>
                </a:solidFill>
                <a:latin typeface="Lucida Sans Unicode" panose="020B0602030504020204"/>
                <a:cs typeface="Lucida Sans Unicode" panose="020B0602030504020204"/>
              </a:rPr>
              <a:t>a</a:t>
            </a:r>
            <a:r>
              <a:rPr sz="2200" spc="10" dirty="0">
                <a:solidFill>
                  <a:srgbClr val="242423"/>
                </a:solidFill>
                <a:latin typeface="Lucida Sans Unicode" panose="020B0602030504020204"/>
                <a:cs typeface="Lucida Sans Unicode" panose="020B0602030504020204"/>
              </a:rPr>
              <a:t>s  </a:t>
            </a:r>
            <a:r>
              <a:rPr sz="2200" spc="-130" dirty="0">
                <a:solidFill>
                  <a:srgbClr val="242423"/>
                </a:solidFill>
                <a:latin typeface="Lucida Sans Unicode" panose="020B0602030504020204"/>
                <a:cs typeface="Lucida Sans Unicode" panose="020B0602030504020204"/>
              </a:rPr>
              <a:t>demonstrations, </a:t>
            </a:r>
            <a:r>
              <a:rPr sz="2200" spc="-120" dirty="0">
                <a:solidFill>
                  <a:srgbClr val="242423"/>
                </a:solidFill>
                <a:latin typeface="Lucida Sans Unicode" panose="020B0602030504020204"/>
                <a:cs typeface="Lucida Sans Unicode" panose="020B0602030504020204"/>
              </a:rPr>
              <a:t>lectures, </a:t>
            </a:r>
            <a:r>
              <a:rPr sz="2200" spc="-100" dirty="0">
                <a:solidFill>
                  <a:srgbClr val="242423"/>
                </a:solidFill>
                <a:latin typeface="Lucida Sans Unicode" panose="020B0602030504020204"/>
                <a:cs typeface="Lucida Sans Unicode" panose="020B0602030504020204"/>
              </a:rPr>
              <a:t>speeches, </a:t>
            </a:r>
            <a:r>
              <a:rPr sz="2200" spc="-685" dirty="0">
                <a:solidFill>
                  <a:srgbClr val="242423"/>
                </a:solidFill>
                <a:latin typeface="Lucida Sans Unicode" panose="020B0602030504020204"/>
                <a:cs typeface="Lucida Sans Unicode" panose="020B0602030504020204"/>
              </a:rPr>
              <a:t> </a:t>
            </a:r>
            <a:r>
              <a:rPr sz="2200" spc="-180" dirty="0">
                <a:solidFill>
                  <a:srgbClr val="242423"/>
                </a:solidFill>
                <a:latin typeface="Lucida Sans Unicode" panose="020B0602030504020204"/>
                <a:cs typeface="Lucida Sans Unicode" panose="020B0602030504020204"/>
              </a:rPr>
              <a:t>r</a:t>
            </a:r>
            <a:r>
              <a:rPr sz="2200" spc="-85" dirty="0">
                <a:solidFill>
                  <a:srgbClr val="242423"/>
                </a:solidFill>
                <a:latin typeface="Lucida Sans Unicode" panose="020B0602030504020204"/>
                <a:cs typeface="Lucida Sans Unicode" panose="020B0602030504020204"/>
              </a:rPr>
              <a:t>e</a:t>
            </a:r>
            <a:r>
              <a:rPr sz="2200" spc="-175" dirty="0">
                <a:solidFill>
                  <a:srgbClr val="242423"/>
                </a:solidFill>
                <a:latin typeface="Lucida Sans Unicode" panose="020B0602030504020204"/>
                <a:cs typeface="Lucida Sans Unicode" panose="020B0602030504020204"/>
              </a:rPr>
              <a:t>p</a:t>
            </a:r>
            <a:r>
              <a:rPr sz="2200" spc="-125" dirty="0">
                <a:solidFill>
                  <a:srgbClr val="242423"/>
                </a:solidFill>
                <a:latin typeface="Lucida Sans Unicode" panose="020B0602030504020204"/>
                <a:cs typeface="Lucida Sans Unicode" panose="020B0602030504020204"/>
              </a:rPr>
              <a:t>o</a:t>
            </a:r>
            <a:r>
              <a:rPr sz="2200" spc="-180" dirty="0">
                <a:solidFill>
                  <a:srgbClr val="242423"/>
                </a:solidFill>
                <a:latin typeface="Lucida Sans Unicode" panose="020B0602030504020204"/>
                <a:cs typeface="Lucida Sans Unicode" panose="020B0602030504020204"/>
              </a:rPr>
              <a:t>r</a:t>
            </a:r>
            <a:r>
              <a:rPr sz="2200" spc="-130" dirty="0">
                <a:solidFill>
                  <a:srgbClr val="242423"/>
                </a:solidFill>
                <a:latin typeface="Lucida Sans Unicode" panose="020B0602030504020204"/>
                <a:cs typeface="Lucida Sans Unicode" panose="020B0602030504020204"/>
              </a:rPr>
              <a:t>t</a:t>
            </a:r>
            <a:r>
              <a:rPr sz="2200" spc="-15" dirty="0">
                <a:solidFill>
                  <a:srgbClr val="242423"/>
                </a:solidFill>
                <a:latin typeface="Lucida Sans Unicode" panose="020B0602030504020204"/>
                <a:cs typeface="Lucida Sans Unicode" panose="020B0602030504020204"/>
              </a:rPr>
              <a:t>s</a:t>
            </a:r>
            <a:r>
              <a:rPr sz="2200" spc="-265" dirty="0">
                <a:solidFill>
                  <a:srgbClr val="242423"/>
                </a:solidFill>
                <a:latin typeface="Lucida Sans Unicode" panose="020B0602030504020204"/>
                <a:cs typeface="Lucida Sans Unicode" panose="020B0602030504020204"/>
              </a:rPr>
              <a:t>,</a:t>
            </a:r>
            <a:r>
              <a:rPr sz="2200" spc="-195" dirty="0">
                <a:solidFill>
                  <a:srgbClr val="242423"/>
                </a:solidFill>
                <a:latin typeface="Lucida Sans Unicode" panose="020B0602030504020204"/>
                <a:cs typeface="Lucida Sans Unicode" panose="020B0602030504020204"/>
              </a:rPr>
              <a:t> </a:t>
            </a:r>
            <a:r>
              <a:rPr sz="2200" spc="-45" dirty="0">
                <a:solidFill>
                  <a:srgbClr val="242423"/>
                </a:solidFill>
                <a:latin typeface="Lucida Sans Unicode" panose="020B0602030504020204"/>
                <a:cs typeface="Lucida Sans Unicode" panose="020B0602030504020204"/>
              </a:rPr>
              <a:t>a</a:t>
            </a:r>
            <a:r>
              <a:rPr sz="2200" spc="-180" dirty="0">
                <a:solidFill>
                  <a:srgbClr val="242423"/>
                </a:solidFill>
                <a:latin typeface="Lucida Sans Unicode" panose="020B0602030504020204"/>
                <a:cs typeface="Lucida Sans Unicode" panose="020B0602030504020204"/>
              </a:rPr>
              <a:t>n</a:t>
            </a:r>
            <a:r>
              <a:rPr sz="2200" spc="-145" dirty="0">
                <a:solidFill>
                  <a:srgbClr val="242423"/>
                </a:solidFill>
                <a:latin typeface="Lucida Sans Unicode" panose="020B0602030504020204"/>
                <a:cs typeface="Lucida Sans Unicode" panose="020B0602030504020204"/>
              </a:rPr>
              <a:t>d</a:t>
            </a:r>
            <a:r>
              <a:rPr sz="2200" spc="-195" dirty="0">
                <a:solidFill>
                  <a:srgbClr val="242423"/>
                </a:solidFill>
                <a:latin typeface="Lucida Sans Unicode" panose="020B0602030504020204"/>
                <a:cs typeface="Lucida Sans Unicode" panose="020B0602030504020204"/>
              </a:rPr>
              <a:t> </a:t>
            </a:r>
            <a:r>
              <a:rPr sz="2200" spc="-155" dirty="0">
                <a:solidFill>
                  <a:srgbClr val="242423"/>
                </a:solidFill>
                <a:latin typeface="Lucida Sans Unicode" panose="020B0602030504020204"/>
                <a:cs typeface="Lucida Sans Unicode" panose="020B0602030504020204"/>
              </a:rPr>
              <a:t>m</a:t>
            </a:r>
            <a:r>
              <a:rPr sz="2200" spc="-125" dirty="0">
                <a:solidFill>
                  <a:srgbClr val="242423"/>
                </a:solidFill>
                <a:latin typeface="Lucida Sans Unicode" panose="020B0602030504020204"/>
                <a:cs typeface="Lucida Sans Unicode" panose="020B0602030504020204"/>
              </a:rPr>
              <a:t>o</a:t>
            </a:r>
            <a:r>
              <a:rPr sz="2200" spc="-180" dirty="0">
                <a:solidFill>
                  <a:srgbClr val="242423"/>
                </a:solidFill>
                <a:latin typeface="Lucida Sans Unicode" panose="020B0602030504020204"/>
                <a:cs typeface="Lucida Sans Unicode" panose="020B0602030504020204"/>
              </a:rPr>
              <a:t>r</a:t>
            </a:r>
            <a:r>
              <a:rPr sz="2200" spc="-85" dirty="0">
                <a:solidFill>
                  <a:srgbClr val="242423"/>
                </a:solidFill>
                <a:latin typeface="Lucida Sans Unicode" panose="020B0602030504020204"/>
                <a:cs typeface="Lucida Sans Unicode" panose="020B0602030504020204"/>
              </a:rPr>
              <a:t>e</a:t>
            </a:r>
            <a:r>
              <a:rPr sz="2200" spc="-114" dirty="0">
                <a:solidFill>
                  <a:srgbClr val="242423"/>
                </a:solidFill>
                <a:latin typeface="Lucida Sans Unicode" panose="020B0602030504020204"/>
                <a:cs typeface="Lucida Sans Unicode" panose="020B0602030504020204"/>
              </a:rPr>
              <a:t>.</a:t>
            </a:r>
            <a:r>
              <a:rPr sz="2200" spc="-195" dirty="0">
                <a:solidFill>
                  <a:srgbClr val="242423"/>
                </a:solidFill>
                <a:latin typeface="Lucida Sans Unicode" panose="020B0602030504020204"/>
                <a:cs typeface="Lucida Sans Unicode" panose="020B0602030504020204"/>
              </a:rPr>
              <a:t> </a:t>
            </a:r>
            <a:r>
              <a:rPr sz="2200" spc="-60" dirty="0">
                <a:solidFill>
                  <a:srgbClr val="242423"/>
                </a:solidFill>
                <a:latin typeface="Lucida Sans Unicode" panose="020B0602030504020204"/>
                <a:cs typeface="Lucida Sans Unicode" panose="020B0602030504020204"/>
              </a:rPr>
              <a:t>I</a:t>
            </a:r>
            <a:r>
              <a:rPr sz="2200" spc="-105" dirty="0">
                <a:solidFill>
                  <a:srgbClr val="242423"/>
                </a:solidFill>
                <a:latin typeface="Lucida Sans Unicode" panose="020B0602030504020204"/>
                <a:cs typeface="Lucida Sans Unicode" panose="020B0602030504020204"/>
              </a:rPr>
              <a:t>t</a:t>
            </a:r>
            <a:r>
              <a:rPr sz="2200" spc="-195" dirty="0">
                <a:solidFill>
                  <a:srgbClr val="242423"/>
                </a:solidFill>
                <a:latin typeface="Lucida Sans Unicode" panose="020B0602030504020204"/>
                <a:cs typeface="Lucida Sans Unicode" panose="020B0602030504020204"/>
              </a:rPr>
              <a:t> </a:t>
            </a:r>
            <a:r>
              <a:rPr sz="2200" spc="-130" dirty="0">
                <a:solidFill>
                  <a:srgbClr val="242423"/>
                </a:solidFill>
                <a:latin typeface="Lucida Sans Unicode" panose="020B0602030504020204"/>
                <a:cs typeface="Lucida Sans Unicode" panose="020B0602030504020204"/>
              </a:rPr>
              <a:t>i</a:t>
            </a:r>
            <a:r>
              <a:rPr sz="2200" spc="10" dirty="0">
                <a:solidFill>
                  <a:srgbClr val="242423"/>
                </a:solidFill>
                <a:latin typeface="Lucida Sans Unicode" panose="020B0602030504020204"/>
                <a:cs typeface="Lucida Sans Unicode" panose="020B0602030504020204"/>
              </a:rPr>
              <a:t>s</a:t>
            </a:r>
            <a:r>
              <a:rPr sz="2200" spc="-195" dirty="0">
                <a:solidFill>
                  <a:srgbClr val="242423"/>
                </a:solidFill>
                <a:latin typeface="Lucida Sans Unicode" panose="020B0602030504020204"/>
                <a:cs typeface="Lucida Sans Unicode" panose="020B0602030504020204"/>
              </a:rPr>
              <a:t> </a:t>
            </a:r>
            <a:r>
              <a:rPr sz="2200" spc="-155" dirty="0">
                <a:solidFill>
                  <a:srgbClr val="242423"/>
                </a:solidFill>
                <a:latin typeface="Lucida Sans Unicode" panose="020B0602030504020204"/>
                <a:cs typeface="Lucida Sans Unicode" panose="020B0602030504020204"/>
              </a:rPr>
              <a:t>m</a:t>
            </a:r>
            <a:r>
              <a:rPr sz="2200" spc="-125" dirty="0">
                <a:solidFill>
                  <a:srgbClr val="242423"/>
                </a:solidFill>
                <a:latin typeface="Lucida Sans Unicode" panose="020B0602030504020204"/>
                <a:cs typeface="Lucida Sans Unicode" panose="020B0602030504020204"/>
              </a:rPr>
              <a:t>o</a:t>
            </a:r>
            <a:r>
              <a:rPr sz="2200" spc="-15" dirty="0">
                <a:solidFill>
                  <a:srgbClr val="242423"/>
                </a:solidFill>
                <a:latin typeface="Lucida Sans Unicode" panose="020B0602030504020204"/>
                <a:cs typeface="Lucida Sans Unicode" panose="020B0602030504020204"/>
              </a:rPr>
              <a:t>s</a:t>
            </a:r>
            <a:r>
              <a:rPr sz="2200" spc="-130" dirty="0">
                <a:solidFill>
                  <a:srgbClr val="242423"/>
                </a:solidFill>
                <a:latin typeface="Lucida Sans Unicode" panose="020B0602030504020204"/>
                <a:cs typeface="Lucida Sans Unicode" panose="020B0602030504020204"/>
              </a:rPr>
              <a:t>tl</a:t>
            </a:r>
            <a:r>
              <a:rPr sz="2200" spc="-80" dirty="0">
                <a:solidFill>
                  <a:srgbClr val="242423"/>
                </a:solidFill>
                <a:latin typeface="Lucida Sans Unicode" panose="020B0602030504020204"/>
                <a:cs typeface="Lucida Sans Unicode" panose="020B0602030504020204"/>
              </a:rPr>
              <a:t>y  </a:t>
            </a:r>
            <a:r>
              <a:rPr sz="2200" spc="-175" dirty="0">
                <a:solidFill>
                  <a:srgbClr val="242423"/>
                </a:solidFill>
                <a:latin typeface="Lucida Sans Unicode" panose="020B0602030504020204"/>
                <a:cs typeface="Lucida Sans Unicode" panose="020B0602030504020204"/>
              </a:rPr>
              <a:t>p</a:t>
            </a:r>
            <a:r>
              <a:rPr sz="2200" spc="-180" dirty="0">
                <a:solidFill>
                  <a:srgbClr val="242423"/>
                </a:solidFill>
                <a:latin typeface="Lucida Sans Unicode" panose="020B0602030504020204"/>
                <a:cs typeface="Lucida Sans Unicode" panose="020B0602030504020204"/>
              </a:rPr>
              <a:t>r</a:t>
            </a:r>
            <a:r>
              <a:rPr sz="2200" spc="-85" dirty="0">
                <a:solidFill>
                  <a:srgbClr val="242423"/>
                </a:solidFill>
                <a:latin typeface="Lucida Sans Unicode" panose="020B0602030504020204"/>
                <a:cs typeface="Lucida Sans Unicode" panose="020B0602030504020204"/>
              </a:rPr>
              <a:t>e</a:t>
            </a:r>
            <a:r>
              <a:rPr sz="2200" spc="-15" dirty="0">
                <a:solidFill>
                  <a:srgbClr val="242423"/>
                </a:solidFill>
                <a:latin typeface="Lucida Sans Unicode" panose="020B0602030504020204"/>
                <a:cs typeface="Lucida Sans Unicode" panose="020B0602030504020204"/>
              </a:rPr>
              <a:t>s</a:t>
            </a:r>
            <a:r>
              <a:rPr sz="2200" spc="-85" dirty="0">
                <a:solidFill>
                  <a:srgbClr val="242423"/>
                </a:solidFill>
                <a:latin typeface="Lucida Sans Unicode" panose="020B0602030504020204"/>
                <a:cs typeface="Lucida Sans Unicode" panose="020B0602030504020204"/>
              </a:rPr>
              <a:t>e</a:t>
            </a:r>
            <a:r>
              <a:rPr sz="2200" spc="-180" dirty="0">
                <a:solidFill>
                  <a:srgbClr val="242423"/>
                </a:solidFill>
                <a:latin typeface="Lucida Sans Unicode" panose="020B0602030504020204"/>
                <a:cs typeface="Lucida Sans Unicode" panose="020B0602030504020204"/>
              </a:rPr>
              <a:t>n</a:t>
            </a:r>
            <a:r>
              <a:rPr sz="2200" spc="-130" dirty="0">
                <a:solidFill>
                  <a:srgbClr val="242423"/>
                </a:solidFill>
                <a:latin typeface="Lucida Sans Unicode" panose="020B0602030504020204"/>
                <a:cs typeface="Lucida Sans Unicode" panose="020B0602030504020204"/>
              </a:rPr>
              <a:t>t</a:t>
            </a:r>
            <a:r>
              <a:rPr sz="2200" spc="-85" dirty="0">
                <a:solidFill>
                  <a:srgbClr val="242423"/>
                </a:solidFill>
                <a:latin typeface="Lucida Sans Unicode" panose="020B0602030504020204"/>
                <a:cs typeface="Lucida Sans Unicode" panose="020B0602030504020204"/>
              </a:rPr>
              <a:t>e</a:t>
            </a:r>
            <a:r>
              <a:rPr sz="2200" spc="-145" dirty="0">
                <a:solidFill>
                  <a:srgbClr val="242423"/>
                </a:solidFill>
                <a:latin typeface="Lucida Sans Unicode" panose="020B0602030504020204"/>
                <a:cs typeface="Lucida Sans Unicode" panose="020B0602030504020204"/>
              </a:rPr>
              <a:t>d</a:t>
            </a:r>
            <a:r>
              <a:rPr sz="2200" spc="-195" dirty="0">
                <a:solidFill>
                  <a:srgbClr val="242423"/>
                </a:solidFill>
                <a:latin typeface="Lucida Sans Unicode" panose="020B0602030504020204"/>
                <a:cs typeface="Lucida Sans Unicode" panose="020B0602030504020204"/>
              </a:rPr>
              <a:t> </a:t>
            </a:r>
            <a:r>
              <a:rPr sz="2200" spc="-175" dirty="0">
                <a:solidFill>
                  <a:srgbClr val="242423"/>
                </a:solidFill>
                <a:latin typeface="Lucida Sans Unicode" panose="020B0602030504020204"/>
                <a:cs typeface="Lucida Sans Unicode" panose="020B0602030504020204"/>
              </a:rPr>
              <a:t>b</a:t>
            </a:r>
            <a:r>
              <a:rPr sz="2200" spc="-85" dirty="0">
                <a:solidFill>
                  <a:srgbClr val="242423"/>
                </a:solidFill>
                <a:latin typeface="Lucida Sans Unicode" panose="020B0602030504020204"/>
                <a:cs typeface="Lucida Sans Unicode" panose="020B0602030504020204"/>
              </a:rPr>
              <a:t>e</a:t>
            </a:r>
            <a:r>
              <a:rPr sz="2200" spc="-70" dirty="0">
                <a:solidFill>
                  <a:srgbClr val="242423"/>
                </a:solidFill>
                <a:latin typeface="Lucida Sans Unicode" panose="020B0602030504020204"/>
                <a:cs typeface="Lucida Sans Unicode" panose="020B0602030504020204"/>
              </a:rPr>
              <a:t>f</a:t>
            </a:r>
            <a:r>
              <a:rPr sz="2200" spc="-125" dirty="0">
                <a:solidFill>
                  <a:srgbClr val="242423"/>
                </a:solidFill>
                <a:latin typeface="Lucida Sans Unicode" panose="020B0602030504020204"/>
                <a:cs typeface="Lucida Sans Unicode" panose="020B0602030504020204"/>
              </a:rPr>
              <a:t>o</a:t>
            </a:r>
            <a:r>
              <a:rPr sz="2200" spc="-180" dirty="0">
                <a:solidFill>
                  <a:srgbClr val="242423"/>
                </a:solidFill>
                <a:latin typeface="Lucida Sans Unicode" panose="020B0602030504020204"/>
                <a:cs typeface="Lucida Sans Unicode" panose="020B0602030504020204"/>
              </a:rPr>
              <a:t>r</a:t>
            </a:r>
            <a:r>
              <a:rPr sz="2200" spc="-60" dirty="0">
                <a:solidFill>
                  <a:srgbClr val="242423"/>
                </a:solidFill>
                <a:latin typeface="Lucida Sans Unicode" panose="020B0602030504020204"/>
                <a:cs typeface="Lucida Sans Unicode" panose="020B0602030504020204"/>
              </a:rPr>
              <a:t>e</a:t>
            </a:r>
            <a:r>
              <a:rPr sz="2200" spc="-195" dirty="0">
                <a:solidFill>
                  <a:srgbClr val="242423"/>
                </a:solidFill>
                <a:latin typeface="Lucida Sans Unicode" panose="020B0602030504020204"/>
                <a:cs typeface="Lucida Sans Unicode" panose="020B0602030504020204"/>
              </a:rPr>
              <a:t> </a:t>
            </a:r>
            <a:r>
              <a:rPr sz="2200" spc="-45" dirty="0">
                <a:solidFill>
                  <a:srgbClr val="242423"/>
                </a:solidFill>
                <a:latin typeface="Lucida Sans Unicode" panose="020B0602030504020204"/>
                <a:cs typeface="Lucida Sans Unicode" panose="020B0602030504020204"/>
              </a:rPr>
              <a:t>a</a:t>
            </a:r>
            <a:r>
              <a:rPr sz="2200" spc="-155" dirty="0">
                <a:solidFill>
                  <a:srgbClr val="242423"/>
                </a:solidFill>
                <a:latin typeface="Lucida Sans Unicode" panose="020B0602030504020204"/>
                <a:cs typeface="Lucida Sans Unicode" panose="020B0602030504020204"/>
              </a:rPr>
              <a:t>n</a:t>
            </a:r>
            <a:r>
              <a:rPr sz="2200" spc="-195" dirty="0">
                <a:solidFill>
                  <a:srgbClr val="242423"/>
                </a:solidFill>
                <a:latin typeface="Lucida Sans Unicode" panose="020B0602030504020204"/>
                <a:cs typeface="Lucida Sans Unicode" panose="020B0602030504020204"/>
              </a:rPr>
              <a:t> </a:t>
            </a:r>
            <a:r>
              <a:rPr sz="2200" spc="-45" dirty="0">
                <a:solidFill>
                  <a:srgbClr val="242423"/>
                </a:solidFill>
                <a:latin typeface="Lucida Sans Unicode" panose="020B0602030504020204"/>
                <a:cs typeface="Lucida Sans Unicode" panose="020B0602030504020204"/>
              </a:rPr>
              <a:t>a</a:t>
            </a:r>
            <a:r>
              <a:rPr sz="2200" spc="-180" dirty="0">
                <a:solidFill>
                  <a:srgbClr val="242423"/>
                </a:solidFill>
                <a:latin typeface="Lucida Sans Unicode" panose="020B0602030504020204"/>
                <a:cs typeface="Lucida Sans Unicode" panose="020B0602030504020204"/>
              </a:rPr>
              <a:t>u</a:t>
            </a:r>
            <a:r>
              <a:rPr sz="2200" spc="-170" dirty="0">
                <a:solidFill>
                  <a:srgbClr val="242423"/>
                </a:solidFill>
                <a:latin typeface="Lucida Sans Unicode" panose="020B0602030504020204"/>
                <a:cs typeface="Lucida Sans Unicode" panose="020B0602030504020204"/>
              </a:rPr>
              <a:t>d</a:t>
            </a:r>
            <a:r>
              <a:rPr sz="2200" spc="-130" dirty="0">
                <a:solidFill>
                  <a:srgbClr val="242423"/>
                </a:solidFill>
                <a:latin typeface="Lucida Sans Unicode" panose="020B0602030504020204"/>
                <a:cs typeface="Lucida Sans Unicode" panose="020B0602030504020204"/>
              </a:rPr>
              <a:t>i</a:t>
            </a:r>
            <a:r>
              <a:rPr sz="2200" spc="-85" dirty="0">
                <a:solidFill>
                  <a:srgbClr val="242423"/>
                </a:solidFill>
                <a:latin typeface="Lucida Sans Unicode" panose="020B0602030504020204"/>
                <a:cs typeface="Lucida Sans Unicode" panose="020B0602030504020204"/>
              </a:rPr>
              <a:t>e</a:t>
            </a:r>
            <a:r>
              <a:rPr sz="2200" spc="-180" dirty="0">
                <a:solidFill>
                  <a:srgbClr val="242423"/>
                </a:solidFill>
                <a:latin typeface="Lucida Sans Unicode" panose="020B0602030504020204"/>
                <a:cs typeface="Lucida Sans Unicode" panose="020B0602030504020204"/>
              </a:rPr>
              <a:t>n</a:t>
            </a:r>
            <a:r>
              <a:rPr sz="2200" dirty="0">
                <a:solidFill>
                  <a:srgbClr val="242423"/>
                </a:solidFill>
                <a:latin typeface="Lucida Sans Unicode" panose="020B0602030504020204"/>
                <a:cs typeface="Lucida Sans Unicode" panose="020B0602030504020204"/>
              </a:rPr>
              <a:t>c</a:t>
            </a:r>
            <a:r>
              <a:rPr sz="2200" spc="-85" dirty="0">
                <a:solidFill>
                  <a:srgbClr val="242423"/>
                </a:solidFill>
                <a:latin typeface="Lucida Sans Unicode" panose="020B0602030504020204"/>
                <a:cs typeface="Lucida Sans Unicode" panose="020B0602030504020204"/>
              </a:rPr>
              <a:t>e</a:t>
            </a:r>
            <a:r>
              <a:rPr sz="2200" spc="-114" dirty="0">
                <a:solidFill>
                  <a:srgbClr val="242423"/>
                </a:solidFill>
                <a:latin typeface="Lucida Sans Unicode" panose="020B0602030504020204"/>
                <a:cs typeface="Lucida Sans Unicode" panose="020B0602030504020204"/>
              </a:rPr>
              <a:t>.</a:t>
            </a:r>
            <a:r>
              <a:rPr sz="2200" spc="-195" dirty="0">
                <a:solidFill>
                  <a:srgbClr val="242423"/>
                </a:solidFill>
                <a:latin typeface="Lucida Sans Unicode" panose="020B0602030504020204"/>
                <a:cs typeface="Lucida Sans Unicode" panose="020B0602030504020204"/>
              </a:rPr>
              <a:t> </a:t>
            </a:r>
            <a:r>
              <a:rPr sz="2200" spc="-60" dirty="0">
                <a:solidFill>
                  <a:srgbClr val="242423"/>
                </a:solidFill>
                <a:latin typeface="Lucida Sans Unicode" panose="020B0602030504020204"/>
                <a:cs typeface="Lucida Sans Unicode" panose="020B0602030504020204"/>
              </a:rPr>
              <a:t>I</a:t>
            </a:r>
            <a:r>
              <a:rPr sz="2200" spc="-95" dirty="0">
                <a:solidFill>
                  <a:srgbClr val="242423"/>
                </a:solidFill>
                <a:latin typeface="Lucida Sans Unicode" panose="020B0602030504020204"/>
                <a:cs typeface="Lucida Sans Unicode" panose="020B0602030504020204"/>
              </a:rPr>
              <a:t>t  </a:t>
            </a:r>
            <a:r>
              <a:rPr sz="2200" spc="-15" dirty="0">
                <a:solidFill>
                  <a:srgbClr val="242423"/>
                </a:solidFill>
                <a:latin typeface="Lucida Sans Unicode" panose="020B0602030504020204"/>
                <a:cs typeface="Lucida Sans Unicode" panose="020B0602030504020204"/>
              </a:rPr>
              <a:t>s</a:t>
            </a:r>
            <a:r>
              <a:rPr sz="2200" spc="-85" dirty="0">
                <a:solidFill>
                  <a:srgbClr val="242423"/>
                </a:solidFill>
                <a:latin typeface="Lucida Sans Unicode" panose="020B0602030504020204"/>
                <a:cs typeface="Lucida Sans Unicode" panose="020B0602030504020204"/>
              </a:rPr>
              <a:t>e</a:t>
            </a:r>
            <a:r>
              <a:rPr sz="2200" spc="-180" dirty="0">
                <a:solidFill>
                  <a:srgbClr val="242423"/>
                </a:solidFill>
                <a:latin typeface="Lucida Sans Unicode" panose="020B0602030504020204"/>
                <a:cs typeface="Lucida Sans Unicode" panose="020B0602030504020204"/>
              </a:rPr>
              <a:t>r</a:t>
            </a:r>
            <a:r>
              <a:rPr sz="2200" spc="-100" dirty="0">
                <a:solidFill>
                  <a:srgbClr val="242423"/>
                </a:solidFill>
                <a:latin typeface="Lucida Sans Unicode" panose="020B0602030504020204"/>
                <a:cs typeface="Lucida Sans Unicode" panose="020B0602030504020204"/>
              </a:rPr>
              <a:t>v</a:t>
            </a:r>
            <a:r>
              <a:rPr sz="2200" spc="-85" dirty="0">
                <a:solidFill>
                  <a:srgbClr val="242423"/>
                </a:solidFill>
                <a:latin typeface="Lucida Sans Unicode" panose="020B0602030504020204"/>
                <a:cs typeface="Lucida Sans Unicode" panose="020B0602030504020204"/>
              </a:rPr>
              <a:t>e</a:t>
            </a:r>
            <a:r>
              <a:rPr sz="2200" spc="10" dirty="0">
                <a:solidFill>
                  <a:srgbClr val="242423"/>
                </a:solidFill>
                <a:latin typeface="Lucida Sans Unicode" panose="020B0602030504020204"/>
                <a:cs typeface="Lucida Sans Unicode" panose="020B0602030504020204"/>
              </a:rPr>
              <a:t>s</a:t>
            </a:r>
            <a:r>
              <a:rPr sz="2200" spc="-195" dirty="0">
                <a:solidFill>
                  <a:srgbClr val="242423"/>
                </a:solidFill>
                <a:latin typeface="Lucida Sans Unicode" panose="020B0602030504020204"/>
                <a:cs typeface="Lucida Sans Unicode" panose="020B0602030504020204"/>
              </a:rPr>
              <a:t> </a:t>
            </a:r>
            <a:r>
              <a:rPr sz="2200" spc="-20" dirty="0">
                <a:solidFill>
                  <a:srgbClr val="242423"/>
                </a:solidFill>
                <a:latin typeface="Lucida Sans Unicode" panose="020B0602030504020204"/>
                <a:cs typeface="Lucida Sans Unicode" panose="020B0602030504020204"/>
              </a:rPr>
              <a:t>a</a:t>
            </a:r>
            <a:r>
              <a:rPr sz="2200" spc="-195" dirty="0">
                <a:solidFill>
                  <a:srgbClr val="242423"/>
                </a:solidFill>
                <a:latin typeface="Lucida Sans Unicode" panose="020B0602030504020204"/>
                <a:cs typeface="Lucida Sans Unicode" panose="020B0602030504020204"/>
              </a:rPr>
              <a:t> </a:t>
            </a:r>
            <a:r>
              <a:rPr sz="2200" spc="-100" dirty="0">
                <a:solidFill>
                  <a:srgbClr val="242423"/>
                </a:solidFill>
                <a:latin typeface="Lucida Sans Unicode" panose="020B0602030504020204"/>
                <a:cs typeface="Lucida Sans Unicode" panose="020B0602030504020204"/>
              </a:rPr>
              <a:t>v</a:t>
            </a:r>
            <a:r>
              <a:rPr sz="2200" spc="-45" dirty="0">
                <a:solidFill>
                  <a:srgbClr val="242423"/>
                </a:solidFill>
                <a:latin typeface="Lucida Sans Unicode" panose="020B0602030504020204"/>
                <a:cs typeface="Lucida Sans Unicode" panose="020B0602030504020204"/>
              </a:rPr>
              <a:t>a</a:t>
            </a:r>
            <a:r>
              <a:rPr sz="2200" spc="-180" dirty="0">
                <a:solidFill>
                  <a:srgbClr val="242423"/>
                </a:solidFill>
                <a:latin typeface="Lucida Sans Unicode" panose="020B0602030504020204"/>
                <a:cs typeface="Lucida Sans Unicode" panose="020B0602030504020204"/>
              </a:rPr>
              <a:t>r</a:t>
            </a:r>
            <a:r>
              <a:rPr sz="2200" spc="-130" dirty="0">
                <a:solidFill>
                  <a:srgbClr val="242423"/>
                </a:solidFill>
                <a:latin typeface="Lucida Sans Unicode" panose="020B0602030504020204"/>
                <a:cs typeface="Lucida Sans Unicode" panose="020B0602030504020204"/>
              </a:rPr>
              <a:t>i</a:t>
            </a:r>
            <a:r>
              <a:rPr sz="2200" spc="-85" dirty="0">
                <a:solidFill>
                  <a:srgbClr val="242423"/>
                </a:solidFill>
                <a:latin typeface="Lucida Sans Unicode" panose="020B0602030504020204"/>
                <a:cs typeface="Lucida Sans Unicode" panose="020B0602030504020204"/>
              </a:rPr>
              <a:t>e</a:t>
            </a:r>
            <a:r>
              <a:rPr sz="2200" spc="-130" dirty="0">
                <a:solidFill>
                  <a:srgbClr val="242423"/>
                </a:solidFill>
                <a:latin typeface="Lucida Sans Unicode" panose="020B0602030504020204"/>
                <a:cs typeface="Lucida Sans Unicode" panose="020B0602030504020204"/>
              </a:rPr>
              <a:t>t</a:t>
            </a:r>
            <a:r>
              <a:rPr sz="2200" spc="-110" dirty="0">
                <a:solidFill>
                  <a:srgbClr val="242423"/>
                </a:solidFill>
                <a:latin typeface="Lucida Sans Unicode" panose="020B0602030504020204"/>
                <a:cs typeface="Lucida Sans Unicode" panose="020B0602030504020204"/>
              </a:rPr>
              <a:t>y</a:t>
            </a:r>
            <a:r>
              <a:rPr sz="2200" spc="-195" dirty="0">
                <a:solidFill>
                  <a:srgbClr val="242423"/>
                </a:solidFill>
                <a:latin typeface="Lucida Sans Unicode" panose="020B0602030504020204"/>
                <a:cs typeface="Lucida Sans Unicode" panose="020B0602030504020204"/>
              </a:rPr>
              <a:t> </a:t>
            </a:r>
            <a:r>
              <a:rPr sz="2200" spc="-125" dirty="0">
                <a:solidFill>
                  <a:srgbClr val="242423"/>
                </a:solidFill>
                <a:latin typeface="Lucida Sans Unicode" panose="020B0602030504020204"/>
                <a:cs typeface="Lucida Sans Unicode" panose="020B0602030504020204"/>
              </a:rPr>
              <a:t>o</a:t>
            </a:r>
            <a:r>
              <a:rPr sz="2200" spc="-45" dirty="0">
                <a:solidFill>
                  <a:srgbClr val="242423"/>
                </a:solidFill>
                <a:latin typeface="Lucida Sans Unicode" panose="020B0602030504020204"/>
                <a:cs typeface="Lucida Sans Unicode" panose="020B0602030504020204"/>
              </a:rPr>
              <a:t>f</a:t>
            </a:r>
            <a:r>
              <a:rPr sz="2200" spc="-195" dirty="0">
                <a:solidFill>
                  <a:srgbClr val="242423"/>
                </a:solidFill>
                <a:latin typeface="Lucida Sans Unicode" panose="020B0602030504020204"/>
                <a:cs typeface="Lucida Sans Unicode" panose="020B0602030504020204"/>
              </a:rPr>
              <a:t> </a:t>
            </a:r>
            <a:r>
              <a:rPr sz="2200" spc="-175" dirty="0">
                <a:solidFill>
                  <a:srgbClr val="242423"/>
                </a:solidFill>
                <a:latin typeface="Lucida Sans Unicode" panose="020B0602030504020204"/>
                <a:cs typeface="Lucida Sans Unicode" panose="020B0602030504020204"/>
              </a:rPr>
              <a:t>p</a:t>
            </a:r>
            <a:r>
              <a:rPr sz="2200" spc="-180" dirty="0">
                <a:solidFill>
                  <a:srgbClr val="242423"/>
                </a:solidFill>
                <a:latin typeface="Lucida Sans Unicode" panose="020B0602030504020204"/>
                <a:cs typeface="Lucida Sans Unicode" panose="020B0602030504020204"/>
              </a:rPr>
              <a:t>ur</a:t>
            </a:r>
            <a:r>
              <a:rPr sz="2200" spc="-175" dirty="0">
                <a:solidFill>
                  <a:srgbClr val="242423"/>
                </a:solidFill>
                <a:latin typeface="Lucida Sans Unicode" panose="020B0602030504020204"/>
                <a:cs typeface="Lucida Sans Unicode" panose="020B0602030504020204"/>
              </a:rPr>
              <a:t>p</a:t>
            </a:r>
            <a:r>
              <a:rPr sz="2200" spc="-125" dirty="0">
                <a:solidFill>
                  <a:srgbClr val="242423"/>
                </a:solidFill>
                <a:latin typeface="Lucida Sans Unicode" panose="020B0602030504020204"/>
                <a:cs typeface="Lucida Sans Unicode" panose="020B0602030504020204"/>
              </a:rPr>
              <a:t>o</a:t>
            </a:r>
            <a:r>
              <a:rPr sz="2200" spc="-15" dirty="0">
                <a:solidFill>
                  <a:srgbClr val="242423"/>
                </a:solidFill>
                <a:latin typeface="Lucida Sans Unicode" panose="020B0602030504020204"/>
                <a:cs typeface="Lucida Sans Unicode" panose="020B0602030504020204"/>
              </a:rPr>
              <a:t>s</a:t>
            </a:r>
            <a:r>
              <a:rPr sz="2200" spc="-85" dirty="0">
                <a:solidFill>
                  <a:srgbClr val="242423"/>
                </a:solidFill>
                <a:latin typeface="Lucida Sans Unicode" panose="020B0602030504020204"/>
                <a:cs typeface="Lucida Sans Unicode" panose="020B0602030504020204"/>
              </a:rPr>
              <a:t>e</a:t>
            </a:r>
            <a:r>
              <a:rPr sz="2200" spc="-15" dirty="0">
                <a:solidFill>
                  <a:srgbClr val="242423"/>
                </a:solidFill>
                <a:latin typeface="Lucida Sans Unicode" panose="020B0602030504020204"/>
                <a:cs typeface="Lucida Sans Unicode" panose="020B0602030504020204"/>
              </a:rPr>
              <a:t>s</a:t>
            </a:r>
            <a:r>
              <a:rPr sz="2200" spc="-265" dirty="0">
                <a:solidFill>
                  <a:srgbClr val="242423"/>
                </a:solidFill>
                <a:latin typeface="Lucida Sans Unicode" panose="020B0602030504020204"/>
                <a:cs typeface="Lucida Sans Unicode" panose="020B0602030504020204"/>
              </a:rPr>
              <a:t>,</a:t>
            </a:r>
            <a:r>
              <a:rPr sz="2200" spc="-195" dirty="0">
                <a:solidFill>
                  <a:srgbClr val="242423"/>
                </a:solidFill>
                <a:latin typeface="Lucida Sans Unicode" panose="020B0602030504020204"/>
                <a:cs typeface="Lucida Sans Unicode" panose="020B0602030504020204"/>
              </a:rPr>
              <a:t> </a:t>
            </a:r>
            <a:r>
              <a:rPr sz="2200" spc="-155" dirty="0">
                <a:solidFill>
                  <a:srgbClr val="242423"/>
                </a:solidFill>
                <a:latin typeface="Lucida Sans Unicode" panose="020B0602030504020204"/>
                <a:cs typeface="Lucida Sans Unicode" panose="020B0602030504020204"/>
              </a:rPr>
              <a:t>m</a:t>
            </a:r>
            <a:r>
              <a:rPr sz="2200" spc="-45" dirty="0">
                <a:solidFill>
                  <a:srgbClr val="242423"/>
                </a:solidFill>
                <a:latin typeface="Lucida Sans Unicode" panose="020B0602030504020204"/>
                <a:cs typeface="Lucida Sans Unicode" panose="020B0602030504020204"/>
              </a:rPr>
              <a:t>a</a:t>
            </a:r>
            <a:r>
              <a:rPr sz="2200" spc="-195" dirty="0">
                <a:solidFill>
                  <a:srgbClr val="242423"/>
                </a:solidFill>
                <a:latin typeface="Lucida Sans Unicode" panose="020B0602030504020204"/>
                <a:cs typeface="Lucida Sans Unicode" panose="020B0602030504020204"/>
              </a:rPr>
              <a:t>k</a:t>
            </a:r>
            <a:r>
              <a:rPr sz="2200" spc="-130" dirty="0">
                <a:solidFill>
                  <a:srgbClr val="242423"/>
                </a:solidFill>
                <a:latin typeface="Lucida Sans Unicode" panose="020B0602030504020204"/>
                <a:cs typeface="Lucida Sans Unicode" panose="020B0602030504020204"/>
              </a:rPr>
              <a:t>i</a:t>
            </a:r>
            <a:r>
              <a:rPr sz="2200" spc="-180" dirty="0">
                <a:solidFill>
                  <a:srgbClr val="242423"/>
                </a:solidFill>
                <a:latin typeface="Lucida Sans Unicode" panose="020B0602030504020204"/>
                <a:cs typeface="Lucida Sans Unicode" panose="020B0602030504020204"/>
              </a:rPr>
              <a:t>n</a:t>
            </a:r>
            <a:r>
              <a:rPr sz="2200" spc="-95" dirty="0">
                <a:solidFill>
                  <a:srgbClr val="242423"/>
                </a:solidFill>
                <a:latin typeface="Lucida Sans Unicode" panose="020B0602030504020204"/>
                <a:cs typeface="Lucida Sans Unicode" panose="020B0602030504020204"/>
              </a:rPr>
              <a:t>g  </a:t>
            </a:r>
            <a:r>
              <a:rPr sz="2200" spc="-175" dirty="0">
                <a:solidFill>
                  <a:srgbClr val="242423"/>
                </a:solidFill>
                <a:latin typeface="Lucida Sans Unicode" panose="020B0602030504020204"/>
                <a:cs typeface="Lucida Sans Unicode" panose="020B0602030504020204"/>
              </a:rPr>
              <a:t>p</a:t>
            </a:r>
            <a:r>
              <a:rPr sz="2200" spc="-180" dirty="0">
                <a:solidFill>
                  <a:srgbClr val="242423"/>
                </a:solidFill>
                <a:latin typeface="Lucida Sans Unicode" panose="020B0602030504020204"/>
                <a:cs typeface="Lucida Sans Unicode" panose="020B0602030504020204"/>
              </a:rPr>
              <a:t>r</a:t>
            </a:r>
            <a:r>
              <a:rPr sz="2200" spc="-85" dirty="0">
                <a:solidFill>
                  <a:srgbClr val="242423"/>
                </a:solidFill>
                <a:latin typeface="Lucida Sans Unicode" panose="020B0602030504020204"/>
                <a:cs typeface="Lucida Sans Unicode" panose="020B0602030504020204"/>
              </a:rPr>
              <a:t>e</a:t>
            </a:r>
            <a:r>
              <a:rPr sz="2200" spc="-15" dirty="0">
                <a:solidFill>
                  <a:srgbClr val="242423"/>
                </a:solidFill>
                <a:latin typeface="Lucida Sans Unicode" panose="020B0602030504020204"/>
                <a:cs typeface="Lucida Sans Unicode" panose="020B0602030504020204"/>
              </a:rPr>
              <a:t>s</a:t>
            </a:r>
            <a:r>
              <a:rPr sz="2200" spc="-85" dirty="0">
                <a:solidFill>
                  <a:srgbClr val="242423"/>
                </a:solidFill>
                <a:latin typeface="Lucida Sans Unicode" panose="020B0602030504020204"/>
                <a:cs typeface="Lucida Sans Unicode" panose="020B0602030504020204"/>
              </a:rPr>
              <a:t>e</a:t>
            </a:r>
            <a:r>
              <a:rPr sz="2200" spc="-180" dirty="0">
                <a:solidFill>
                  <a:srgbClr val="242423"/>
                </a:solidFill>
                <a:latin typeface="Lucida Sans Unicode" panose="020B0602030504020204"/>
                <a:cs typeface="Lucida Sans Unicode" panose="020B0602030504020204"/>
              </a:rPr>
              <a:t>n</a:t>
            </a:r>
            <a:r>
              <a:rPr sz="2200" spc="-130" dirty="0">
                <a:solidFill>
                  <a:srgbClr val="242423"/>
                </a:solidFill>
                <a:latin typeface="Lucida Sans Unicode" panose="020B0602030504020204"/>
                <a:cs typeface="Lucida Sans Unicode" panose="020B0602030504020204"/>
              </a:rPr>
              <a:t>t</a:t>
            </a:r>
            <a:r>
              <a:rPr sz="2200" spc="-45" dirty="0">
                <a:solidFill>
                  <a:srgbClr val="242423"/>
                </a:solidFill>
                <a:latin typeface="Lucida Sans Unicode" panose="020B0602030504020204"/>
                <a:cs typeface="Lucida Sans Unicode" panose="020B0602030504020204"/>
              </a:rPr>
              <a:t>a</a:t>
            </a:r>
            <a:r>
              <a:rPr sz="2200" spc="-130" dirty="0">
                <a:solidFill>
                  <a:srgbClr val="242423"/>
                </a:solidFill>
                <a:latin typeface="Lucida Sans Unicode" panose="020B0602030504020204"/>
                <a:cs typeface="Lucida Sans Unicode" panose="020B0602030504020204"/>
              </a:rPr>
              <a:t>ti</a:t>
            </a:r>
            <a:r>
              <a:rPr sz="2200" spc="-125" dirty="0">
                <a:solidFill>
                  <a:srgbClr val="242423"/>
                </a:solidFill>
                <a:latin typeface="Lucida Sans Unicode" panose="020B0602030504020204"/>
                <a:cs typeface="Lucida Sans Unicode" panose="020B0602030504020204"/>
              </a:rPr>
              <a:t>o</a:t>
            </a:r>
            <a:r>
              <a:rPr sz="2200" spc="-180" dirty="0">
                <a:solidFill>
                  <a:srgbClr val="242423"/>
                </a:solidFill>
                <a:latin typeface="Lucida Sans Unicode" panose="020B0602030504020204"/>
                <a:cs typeface="Lucida Sans Unicode" panose="020B0602030504020204"/>
              </a:rPr>
              <a:t>n</a:t>
            </a:r>
            <a:r>
              <a:rPr sz="2200" spc="10" dirty="0">
                <a:solidFill>
                  <a:srgbClr val="242423"/>
                </a:solidFill>
                <a:latin typeface="Lucida Sans Unicode" panose="020B0602030504020204"/>
                <a:cs typeface="Lucida Sans Unicode" panose="020B0602030504020204"/>
              </a:rPr>
              <a:t>s</a:t>
            </a:r>
            <a:r>
              <a:rPr sz="2200" spc="-195" dirty="0">
                <a:solidFill>
                  <a:srgbClr val="242423"/>
                </a:solidFill>
                <a:latin typeface="Lucida Sans Unicode" panose="020B0602030504020204"/>
                <a:cs typeface="Lucida Sans Unicode" panose="020B0602030504020204"/>
              </a:rPr>
              <a:t> </a:t>
            </a:r>
            <a:r>
              <a:rPr sz="2200" spc="-175" dirty="0">
                <a:solidFill>
                  <a:srgbClr val="242423"/>
                </a:solidFill>
                <a:latin typeface="Lucida Sans Unicode" panose="020B0602030504020204"/>
                <a:cs typeface="Lucida Sans Unicode" panose="020B0602030504020204"/>
              </a:rPr>
              <a:t>p</a:t>
            </a:r>
            <a:r>
              <a:rPr sz="2200" spc="-125" dirty="0">
                <a:solidFill>
                  <a:srgbClr val="242423"/>
                </a:solidFill>
                <a:latin typeface="Lucida Sans Unicode" panose="020B0602030504020204"/>
                <a:cs typeface="Lucida Sans Unicode" panose="020B0602030504020204"/>
              </a:rPr>
              <a:t>o</a:t>
            </a:r>
            <a:r>
              <a:rPr sz="2200" spc="-70" dirty="0">
                <a:solidFill>
                  <a:srgbClr val="242423"/>
                </a:solidFill>
                <a:latin typeface="Lucida Sans Unicode" panose="020B0602030504020204"/>
                <a:cs typeface="Lucida Sans Unicode" panose="020B0602030504020204"/>
              </a:rPr>
              <a:t>w</a:t>
            </a:r>
            <a:r>
              <a:rPr sz="2200" spc="-85" dirty="0">
                <a:solidFill>
                  <a:srgbClr val="242423"/>
                </a:solidFill>
                <a:latin typeface="Lucida Sans Unicode" panose="020B0602030504020204"/>
                <a:cs typeface="Lucida Sans Unicode" panose="020B0602030504020204"/>
              </a:rPr>
              <a:t>e</a:t>
            </a:r>
            <a:r>
              <a:rPr sz="2200" spc="-180" dirty="0">
                <a:solidFill>
                  <a:srgbClr val="242423"/>
                </a:solidFill>
                <a:latin typeface="Lucida Sans Unicode" panose="020B0602030504020204"/>
                <a:cs typeface="Lucida Sans Unicode" panose="020B0602030504020204"/>
              </a:rPr>
              <a:t>r</a:t>
            </a:r>
            <a:r>
              <a:rPr sz="2200" spc="-70" dirty="0">
                <a:solidFill>
                  <a:srgbClr val="242423"/>
                </a:solidFill>
                <a:latin typeface="Lucida Sans Unicode" panose="020B0602030504020204"/>
                <a:cs typeface="Lucida Sans Unicode" panose="020B0602030504020204"/>
              </a:rPr>
              <a:t>f</a:t>
            </a:r>
            <a:r>
              <a:rPr sz="2200" spc="-180" dirty="0">
                <a:solidFill>
                  <a:srgbClr val="242423"/>
                </a:solidFill>
                <a:latin typeface="Lucida Sans Unicode" panose="020B0602030504020204"/>
                <a:cs typeface="Lucida Sans Unicode" panose="020B0602030504020204"/>
              </a:rPr>
              <a:t>u</a:t>
            </a:r>
            <a:r>
              <a:rPr sz="2200" spc="-105" dirty="0">
                <a:solidFill>
                  <a:srgbClr val="242423"/>
                </a:solidFill>
                <a:latin typeface="Lucida Sans Unicode" panose="020B0602030504020204"/>
                <a:cs typeface="Lucida Sans Unicode" panose="020B0602030504020204"/>
              </a:rPr>
              <a:t>l</a:t>
            </a:r>
            <a:r>
              <a:rPr sz="2200" spc="-195" dirty="0">
                <a:solidFill>
                  <a:srgbClr val="242423"/>
                </a:solidFill>
                <a:latin typeface="Lucida Sans Unicode" panose="020B0602030504020204"/>
                <a:cs typeface="Lucida Sans Unicode" panose="020B0602030504020204"/>
              </a:rPr>
              <a:t> </a:t>
            </a:r>
            <a:r>
              <a:rPr sz="2200" spc="-130" dirty="0">
                <a:solidFill>
                  <a:srgbClr val="242423"/>
                </a:solidFill>
                <a:latin typeface="Lucida Sans Unicode" panose="020B0602030504020204"/>
                <a:cs typeface="Lucida Sans Unicode" panose="020B0602030504020204"/>
              </a:rPr>
              <a:t>t</a:t>
            </a:r>
            <a:r>
              <a:rPr sz="2200" spc="-125" dirty="0">
                <a:solidFill>
                  <a:srgbClr val="242423"/>
                </a:solidFill>
                <a:latin typeface="Lucida Sans Unicode" panose="020B0602030504020204"/>
                <a:cs typeface="Lucida Sans Unicode" panose="020B0602030504020204"/>
              </a:rPr>
              <a:t>oo</a:t>
            </a:r>
            <a:r>
              <a:rPr sz="2200" spc="-130" dirty="0">
                <a:solidFill>
                  <a:srgbClr val="242423"/>
                </a:solidFill>
                <a:latin typeface="Lucida Sans Unicode" panose="020B0602030504020204"/>
                <a:cs typeface="Lucida Sans Unicode" panose="020B0602030504020204"/>
              </a:rPr>
              <a:t>l</a:t>
            </a:r>
            <a:r>
              <a:rPr sz="2200" spc="10" dirty="0">
                <a:solidFill>
                  <a:srgbClr val="242423"/>
                </a:solidFill>
                <a:latin typeface="Lucida Sans Unicode" panose="020B0602030504020204"/>
                <a:cs typeface="Lucida Sans Unicode" panose="020B0602030504020204"/>
              </a:rPr>
              <a:t>s</a:t>
            </a:r>
            <a:r>
              <a:rPr sz="2200" spc="-195" dirty="0">
                <a:solidFill>
                  <a:srgbClr val="242423"/>
                </a:solidFill>
                <a:latin typeface="Lucida Sans Unicode" panose="020B0602030504020204"/>
                <a:cs typeface="Lucida Sans Unicode" panose="020B0602030504020204"/>
              </a:rPr>
              <a:t> </a:t>
            </a:r>
            <a:r>
              <a:rPr sz="2200" spc="-70" dirty="0">
                <a:solidFill>
                  <a:srgbClr val="242423"/>
                </a:solidFill>
                <a:latin typeface="Lucida Sans Unicode" panose="020B0602030504020204"/>
                <a:cs typeface="Lucida Sans Unicode" panose="020B0602030504020204"/>
              </a:rPr>
              <a:t>f</a:t>
            </a:r>
            <a:r>
              <a:rPr sz="2200" spc="-125" dirty="0">
                <a:solidFill>
                  <a:srgbClr val="242423"/>
                </a:solidFill>
                <a:latin typeface="Lucida Sans Unicode" panose="020B0602030504020204"/>
                <a:cs typeface="Lucida Sans Unicode" panose="020B0602030504020204"/>
              </a:rPr>
              <a:t>o</a:t>
            </a:r>
            <a:r>
              <a:rPr sz="2200" spc="-135" dirty="0">
                <a:solidFill>
                  <a:srgbClr val="242423"/>
                </a:solidFill>
                <a:latin typeface="Lucida Sans Unicode" panose="020B0602030504020204"/>
                <a:cs typeface="Lucida Sans Unicode" panose="020B0602030504020204"/>
              </a:rPr>
              <a:t>r  </a:t>
            </a:r>
            <a:r>
              <a:rPr sz="2200" dirty="0">
                <a:solidFill>
                  <a:srgbClr val="242423"/>
                </a:solidFill>
                <a:latin typeface="Lucida Sans Unicode" panose="020B0602030504020204"/>
                <a:cs typeface="Lucida Sans Unicode" panose="020B0602030504020204"/>
              </a:rPr>
              <a:t>c</a:t>
            </a:r>
            <a:r>
              <a:rPr sz="2200" spc="-125" dirty="0">
                <a:solidFill>
                  <a:srgbClr val="242423"/>
                </a:solidFill>
                <a:latin typeface="Lucida Sans Unicode" panose="020B0602030504020204"/>
                <a:cs typeface="Lucida Sans Unicode" panose="020B0602030504020204"/>
              </a:rPr>
              <a:t>o</a:t>
            </a:r>
            <a:r>
              <a:rPr sz="2200" spc="-180" dirty="0">
                <a:solidFill>
                  <a:srgbClr val="242423"/>
                </a:solidFill>
                <a:latin typeface="Lucida Sans Unicode" panose="020B0602030504020204"/>
                <a:cs typeface="Lucida Sans Unicode" panose="020B0602030504020204"/>
              </a:rPr>
              <a:t>n</a:t>
            </a:r>
            <a:r>
              <a:rPr sz="2200" spc="-100" dirty="0">
                <a:solidFill>
                  <a:srgbClr val="242423"/>
                </a:solidFill>
                <a:latin typeface="Lucida Sans Unicode" panose="020B0602030504020204"/>
                <a:cs typeface="Lucida Sans Unicode" panose="020B0602030504020204"/>
              </a:rPr>
              <a:t>v</a:t>
            </a:r>
            <a:r>
              <a:rPr sz="2200" spc="-130" dirty="0">
                <a:solidFill>
                  <a:srgbClr val="242423"/>
                </a:solidFill>
                <a:latin typeface="Lucida Sans Unicode" panose="020B0602030504020204"/>
                <a:cs typeface="Lucida Sans Unicode" panose="020B0602030504020204"/>
              </a:rPr>
              <a:t>i</a:t>
            </a:r>
            <a:r>
              <a:rPr sz="2200" spc="-180" dirty="0">
                <a:solidFill>
                  <a:srgbClr val="242423"/>
                </a:solidFill>
                <a:latin typeface="Lucida Sans Unicode" panose="020B0602030504020204"/>
                <a:cs typeface="Lucida Sans Unicode" panose="020B0602030504020204"/>
              </a:rPr>
              <a:t>n</a:t>
            </a:r>
            <a:r>
              <a:rPr sz="2200" dirty="0">
                <a:solidFill>
                  <a:srgbClr val="242423"/>
                </a:solidFill>
                <a:latin typeface="Lucida Sans Unicode" panose="020B0602030504020204"/>
                <a:cs typeface="Lucida Sans Unicode" panose="020B0602030504020204"/>
              </a:rPr>
              <a:t>c</a:t>
            </a:r>
            <a:r>
              <a:rPr sz="2200" spc="-130" dirty="0">
                <a:solidFill>
                  <a:srgbClr val="242423"/>
                </a:solidFill>
                <a:latin typeface="Lucida Sans Unicode" panose="020B0602030504020204"/>
                <a:cs typeface="Lucida Sans Unicode" panose="020B0602030504020204"/>
              </a:rPr>
              <a:t>i</a:t>
            </a:r>
            <a:r>
              <a:rPr sz="2200" spc="-180" dirty="0">
                <a:solidFill>
                  <a:srgbClr val="242423"/>
                </a:solidFill>
                <a:latin typeface="Lucida Sans Unicode" panose="020B0602030504020204"/>
                <a:cs typeface="Lucida Sans Unicode" panose="020B0602030504020204"/>
              </a:rPr>
              <a:t>n</a:t>
            </a:r>
            <a:r>
              <a:rPr sz="2200" spc="-140" dirty="0">
                <a:solidFill>
                  <a:srgbClr val="242423"/>
                </a:solidFill>
                <a:latin typeface="Lucida Sans Unicode" panose="020B0602030504020204"/>
                <a:cs typeface="Lucida Sans Unicode" panose="020B0602030504020204"/>
              </a:rPr>
              <a:t>g</a:t>
            </a:r>
            <a:r>
              <a:rPr sz="2200" spc="-195" dirty="0">
                <a:solidFill>
                  <a:srgbClr val="242423"/>
                </a:solidFill>
                <a:latin typeface="Lucida Sans Unicode" panose="020B0602030504020204"/>
                <a:cs typeface="Lucida Sans Unicode" panose="020B0602030504020204"/>
              </a:rPr>
              <a:t> </a:t>
            </a:r>
            <a:r>
              <a:rPr sz="2200" spc="-45" dirty="0">
                <a:solidFill>
                  <a:srgbClr val="242423"/>
                </a:solidFill>
                <a:latin typeface="Lucida Sans Unicode" panose="020B0602030504020204"/>
                <a:cs typeface="Lucida Sans Unicode" panose="020B0602030504020204"/>
              </a:rPr>
              <a:t>a</a:t>
            </a:r>
            <a:r>
              <a:rPr sz="2200" spc="-180" dirty="0">
                <a:solidFill>
                  <a:srgbClr val="242423"/>
                </a:solidFill>
                <a:latin typeface="Lucida Sans Unicode" panose="020B0602030504020204"/>
                <a:cs typeface="Lucida Sans Unicode" panose="020B0602030504020204"/>
              </a:rPr>
              <a:t>n</a:t>
            </a:r>
            <a:r>
              <a:rPr sz="2200" spc="-145" dirty="0">
                <a:solidFill>
                  <a:srgbClr val="242423"/>
                </a:solidFill>
                <a:latin typeface="Lucida Sans Unicode" panose="020B0602030504020204"/>
                <a:cs typeface="Lucida Sans Unicode" panose="020B0602030504020204"/>
              </a:rPr>
              <a:t>d</a:t>
            </a:r>
            <a:r>
              <a:rPr sz="2200" spc="-195" dirty="0">
                <a:solidFill>
                  <a:srgbClr val="242423"/>
                </a:solidFill>
                <a:latin typeface="Lucida Sans Unicode" panose="020B0602030504020204"/>
                <a:cs typeface="Lucida Sans Unicode" panose="020B0602030504020204"/>
              </a:rPr>
              <a:t> </a:t>
            </a:r>
            <a:r>
              <a:rPr sz="2200" spc="-130" dirty="0">
                <a:solidFill>
                  <a:srgbClr val="242423"/>
                </a:solidFill>
                <a:latin typeface="Lucida Sans Unicode" panose="020B0602030504020204"/>
                <a:cs typeface="Lucida Sans Unicode" panose="020B0602030504020204"/>
              </a:rPr>
              <a:t>t</a:t>
            </a:r>
            <a:r>
              <a:rPr sz="2200" spc="-85" dirty="0">
                <a:solidFill>
                  <a:srgbClr val="242423"/>
                </a:solidFill>
                <a:latin typeface="Lucida Sans Unicode" panose="020B0602030504020204"/>
                <a:cs typeface="Lucida Sans Unicode" panose="020B0602030504020204"/>
              </a:rPr>
              <a:t>e</a:t>
            </a:r>
            <a:r>
              <a:rPr sz="2200" spc="-45" dirty="0">
                <a:solidFill>
                  <a:srgbClr val="242423"/>
                </a:solidFill>
                <a:latin typeface="Lucida Sans Unicode" panose="020B0602030504020204"/>
                <a:cs typeface="Lucida Sans Unicode" panose="020B0602030504020204"/>
              </a:rPr>
              <a:t>a</a:t>
            </a:r>
            <a:r>
              <a:rPr sz="2200" dirty="0">
                <a:solidFill>
                  <a:srgbClr val="242423"/>
                </a:solidFill>
                <a:latin typeface="Lucida Sans Unicode" panose="020B0602030504020204"/>
                <a:cs typeface="Lucida Sans Unicode" panose="020B0602030504020204"/>
              </a:rPr>
              <a:t>c</a:t>
            </a:r>
            <a:r>
              <a:rPr sz="2200" spc="-180" dirty="0">
                <a:solidFill>
                  <a:srgbClr val="242423"/>
                </a:solidFill>
                <a:latin typeface="Lucida Sans Unicode" panose="020B0602030504020204"/>
                <a:cs typeface="Lucida Sans Unicode" panose="020B0602030504020204"/>
              </a:rPr>
              <a:t>h</a:t>
            </a:r>
            <a:r>
              <a:rPr sz="2200" spc="-130" dirty="0">
                <a:solidFill>
                  <a:srgbClr val="242423"/>
                </a:solidFill>
                <a:latin typeface="Lucida Sans Unicode" panose="020B0602030504020204"/>
                <a:cs typeface="Lucida Sans Unicode" panose="020B0602030504020204"/>
              </a:rPr>
              <a:t>i</a:t>
            </a:r>
            <a:r>
              <a:rPr sz="2200" spc="-180" dirty="0">
                <a:solidFill>
                  <a:srgbClr val="242423"/>
                </a:solidFill>
                <a:latin typeface="Lucida Sans Unicode" panose="020B0602030504020204"/>
                <a:cs typeface="Lucida Sans Unicode" panose="020B0602030504020204"/>
              </a:rPr>
              <a:t>n</a:t>
            </a:r>
            <a:r>
              <a:rPr sz="2200" spc="-165" dirty="0">
                <a:solidFill>
                  <a:srgbClr val="242423"/>
                </a:solidFill>
                <a:latin typeface="Lucida Sans Unicode" panose="020B0602030504020204"/>
                <a:cs typeface="Lucida Sans Unicode" panose="020B0602030504020204"/>
              </a:rPr>
              <a:t>g</a:t>
            </a:r>
            <a:r>
              <a:rPr sz="2200" spc="-114" dirty="0">
                <a:solidFill>
                  <a:srgbClr val="242423"/>
                </a:solidFill>
                <a:latin typeface="Lucida Sans Unicode" panose="020B0602030504020204"/>
                <a:cs typeface="Lucida Sans Unicode" panose="020B0602030504020204"/>
              </a:rPr>
              <a:t>.</a:t>
            </a:r>
            <a:endParaRPr sz="2200">
              <a:latin typeface="Lucida Sans Unicode" panose="020B0602030504020204"/>
              <a:cs typeface="Lucida Sans Unicode" panose="020B0602030504020204"/>
            </a:endParaRPr>
          </a:p>
        </p:txBody>
      </p:sp>
      <p:grpSp>
        <p:nvGrpSpPr>
          <p:cNvPr id="5" name="object 5"/>
          <p:cNvGrpSpPr/>
          <p:nvPr/>
        </p:nvGrpSpPr>
        <p:grpSpPr>
          <a:xfrm>
            <a:off x="0" y="0"/>
            <a:ext cx="10811510" cy="10028555"/>
            <a:chOff x="0" y="0"/>
            <a:chExt cx="10811510" cy="10028555"/>
          </a:xfrm>
        </p:grpSpPr>
        <p:pic>
          <p:nvPicPr>
            <p:cNvPr id="6" name="object 6"/>
            <p:cNvPicPr/>
            <p:nvPr/>
          </p:nvPicPr>
          <p:blipFill>
            <a:blip r:embed="rId1" cstate="print"/>
            <a:stretch>
              <a:fillRect/>
            </a:stretch>
          </p:blipFill>
          <p:spPr>
            <a:xfrm>
              <a:off x="7477514" y="3561885"/>
              <a:ext cx="3333749" cy="3162299"/>
            </a:xfrm>
            <a:prstGeom prst="rect">
              <a:avLst/>
            </a:prstGeom>
          </p:spPr>
        </p:pic>
        <p:pic>
          <p:nvPicPr>
            <p:cNvPr id="7" name="object 7"/>
            <p:cNvPicPr/>
            <p:nvPr/>
          </p:nvPicPr>
          <p:blipFill>
            <a:blip r:embed="rId2" cstate="print"/>
            <a:stretch>
              <a:fillRect/>
            </a:stretch>
          </p:blipFill>
          <p:spPr>
            <a:xfrm>
              <a:off x="0" y="8190190"/>
              <a:ext cx="2904866" cy="1838324"/>
            </a:xfrm>
            <a:prstGeom prst="rect">
              <a:avLst/>
            </a:prstGeom>
          </p:spPr>
        </p:pic>
        <p:pic>
          <p:nvPicPr>
            <p:cNvPr id="8" name="object 8"/>
            <p:cNvPicPr/>
            <p:nvPr/>
          </p:nvPicPr>
          <p:blipFill>
            <a:blip r:embed="rId3" cstate="print"/>
            <a:stretch>
              <a:fillRect/>
            </a:stretch>
          </p:blipFill>
          <p:spPr>
            <a:xfrm>
              <a:off x="372966" y="0"/>
              <a:ext cx="3333749" cy="913673"/>
            </a:xfrm>
            <a:prstGeom prst="rect">
              <a:avLst/>
            </a:prstGeom>
          </p:spPr>
        </p:pic>
      </p:grpSp>
      <p:pic>
        <p:nvPicPr>
          <p:cNvPr id="9" name="object 9"/>
          <p:cNvPicPr/>
          <p:nvPr/>
        </p:nvPicPr>
        <p:blipFill>
          <a:blip r:embed="rId4" cstate="print"/>
          <a:stretch>
            <a:fillRect/>
          </a:stretch>
        </p:blipFill>
        <p:spPr>
          <a:xfrm>
            <a:off x="15541752" y="270771"/>
            <a:ext cx="2746247" cy="1838324"/>
          </a:xfrm>
          <a:prstGeom prst="rect">
            <a:avLst/>
          </a:prstGeom>
        </p:spPr>
      </p:pic>
      <p:pic>
        <p:nvPicPr>
          <p:cNvPr id="10" name="object 10"/>
          <p:cNvPicPr/>
          <p:nvPr/>
        </p:nvPicPr>
        <p:blipFill>
          <a:blip r:embed="rId5" cstate="print"/>
          <a:stretch>
            <a:fillRect/>
          </a:stretch>
        </p:blipFill>
        <p:spPr>
          <a:xfrm>
            <a:off x="14596555" y="9108185"/>
            <a:ext cx="3333749" cy="1178813"/>
          </a:xfrm>
          <a:prstGeom prst="rect">
            <a:avLst/>
          </a:prstGeom>
        </p:spPr>
      </p:pic>
      <p:sp>
        <p:nvSpPr>
          <p:cNvPr id="11" name="object 24"/>
          <p:cNvSpPr txBox="1"/>
          <p:nvPr/>
        </p:nvSpPr>
        <p:spPr>
          <a:xfrm>
            <a:off x="-11657012" y="-454025"/>
            <a:ext cx="16256000" cy="1746250"/>
          </a:xfrm>
          <a:prstGeom prst="rect">
            <a:avLst/>
          </a:prstGeom>
        </p:spPr>
        <p:txBody>
          <a:bodyPr vert="horz" wrap="square" lIns="0" tIns="639284" rIns="0" bIns="0" anchor="t">
            <a:spAutoFit/>
          </a:bodyPr>
          <a:lstStyle>
            <a:lvl1pPr>
              <a:defRPr sz="6400" b="0" i="0">
                <a:solidFill>
                  <a:srgbClr val="242423"/>
                </a:solidFill>
                <a:latin typeface="Lucida Sans Unicode" panose="020B0602030504020204"/>
                <a:ea typeface="+mj-ea"/>
                <a:cs typeface="Lucida Sans Unicode" panose="020B0602030504020204"/>
              </a:defRPr>
            </a:lvl1pPr>
          </a:lstStyle>
          <a:p>
            <a:pPr marL="12495530">
              <a:spcBef>
                <a:spcPts val="100"/>
              </a:spcBef>
            </a:pPr>
            <a:r>
              <a:rPr lang="zh-CN" altLang="zh-CN" kern="0" dirty="0" smtClean="0">
                <a:latin typeface="方正粗黑宋简体" panose="02000000000000000000" pitchFamily="2" charset="-122"/>
                <a:ea typeface="方正粗黑宋简体" panose="02000000000000000000" pitchFamily="2" charset="-122"/>
                <a:cs typeface="+mj-cs"/>
              </a:rPr>
              <a:t>参考资料</a:t>
            </a:r>
            <a:endParaRPr lang="zh-CN" altLang="zh-CN" kern="0" dirty="0">
              <a:latin typeface="方正粗黑宋简体" panose="02000000000000000000" pitchFamily="2" charset="-122"/>
              <a:ea typeface="方正粗黑宋简体" panose="02000000000000000000" pitchFamily="2" charset="-122"/>
              <a:cs typeface="+mj-cs"/>
            </a:endParaRPr>
          </a:p>
        </p:txBody>
      </p:sp>
      <p:pic>
        <p:nvPicPr>
          <p:cNvPr id="12" name="图片 11" descr="cc4123d1e2cf47ebb79163b7487a8a2"/>
          <p:cNvPicPr>
            <a:picLocks noChangeAspect="1"/>
          </p:cNvPicPr>
          <p:nvPr/>
        </p:nvPicPr>
        <p:blipFill>
          <a:blip r:embed="rId6"/>
          <a:stretch>
            <a:fillRect/>
          </a:stretch>
        </p:blipFill>
        <p:spPr>
          <a:xfrm>
            <a:off x="440690" y="1441450"/>
            <a:ext cx="8322310" cy="8513445"/>
          </a:xfrm>
          <a:prstGeom prst="rect">
            <a:avLst/>
          </a:prstGeom>
        </p:spPr>
      </p:pic>
      <p:pic>
        <p:nvPicPr>
          <p:cNvPr id="13" name="图片 12" descr="b765e06ab7e458e63fbebccc1fddb86"/>
          <p:cNvPicPr>
            <a:picLocks noChangeAspect="1"/>
          </p:cNvPicPr>
          <p:nvPr/>
        </p:nvPicPr>
        <p:blipFill>
          <a:blip r:embed="rId7"/>
          <a:stretch>
            <a:fillRect/>
          </a:stretch>
        </p:blipFill>
        <p:spPr>
          <a:xfrm>
            <a:off x="8917940" y="1441450"/>
            <a:ext cx="9201785" cy="8514080"/>
          </a:xfrm>
          <a:prstGeom prst="rect">
            <a:avLst/>
          </a:prstGeom>
        </p:spPr>
      </p:pic>
      <p:pic>
        <p:nvPicPr>
          <p:cNvPr id="14" name="图片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78000" y="-266700"/>
            <a:ext cx="3119718" cy="17058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296400" cy="10287000"/>
          </a:xfrm>
          <a:custGeom>
            <a:avLst/>
            <a:gdLst/>
            <a:ahLst/>
            <a:cxnLst/>
            <a:rect l="l" t="t" r="r" b="b"/>
            <a:pathLst>
              <a:path w="9296400" h="10287000">
                <a:moveTo>
                  <a:pt x="9296399" y="10286999"/>
                </a:moveTo>
                <a:lnTo>
                  <a:pt x="0" y="10286999"/>
                </a:lnTo>
                <a:lnTo>
                  <a:pt x="0" y="0"/>
                </a:lnTo>
                <a:lnTo>
                  <a:pt x="9296399" y="0"/>
                </a:lnTo>
                <a:lnTo>
                  <a:pt x="9296399" y="10286999"/>
                </a:lnTo>
                <a:close/>
              </a:path>
            </a:pathLst>
          </a:custGeom>
          <a:solidFill>
            <a:srgbClr val="F2F2F2"/>
          </a:solidFill>
        </p:spPr>
        <p:txBody>
          <a:bodyPr wrap="square" lIns="0" tIns="0" rIns="0" bIns="0" rtlCol="0"/>
          <a:lstStyle/>
          <a:p/>
        </p:txBody>
      </p:sp>
      <p:grpSp>
        <p:nvGrpSpPr>
          <p:cNvPr id="5" name="object 5"/>
          <p:cNvGrpSpPr/>
          <p:nvPr/>
        </p:nvGrpSpPr>
        <p:grpSpPr>
          <a:xfrm>
            <a:off x="0" y="0"/>
            <a:ext cx="10811263" cy="10028514"/>
            <a:chOff x="0" y="0"/>
            <a:chExt cx="10811263" cy="10028514"/>
          </a:xfrm>
        </p:grpSpPr>
        <p:pic>
          <p:nvPicPr>
            <p:cNvPr id="6" name="object 6"/>
            <p:cNvPicPr/>
            <p:nvPr/>
          </p:nvPicPr>
          <p:blipFill>
            <a:blip r:embed="rId1" cstate="print"/>
            <a:stretch>
              <a:fillRect/>
            </a:stretch>
          </p:blipFill>
          <p:spPr>
            <a:xfrm>
              <a:off x="7477514" y="3561885"/>
              <a:ext cx="3333749" cy="3162299"/>
            </a:xfrm>
            <a:prstGeom prst="rect">
              <a:avLst/>
            </a:prstGeom>
          </p:spPr>
        </p:pic>
        <p:pic>
          <p:nvPicPr>
            <p:cNvPr id="7" name="object 7"/>
            <p:cNvPicPr/>
            <p:nvPr/>
          </p:nvPicPr>
          <p:blipFill>
            <a:blip r:embed="rId2" cstate="print"/>
            <a:stretch>
              <a:fillRect/>
            </a:stretch>
          </p:blipFill>
          <p:spPr>
            <a:xfrm>
              <a:off x="0" y="8190190"/>
              <a:ext cx="2904866" cy="1838324"/>
            </a:xfrm>
            <a:prstGeom prst="rect">
              <a:avLst/>
            </a:prstGeom>
          </p:spPr>
        </p:pic>
        <p:pic>
          <p:nvPicPr>
            <p:cNvPr id="8" name="object 8"/>
            <p:cNvPicPr/>
            <p:nvPr/>
          </p:nvPicPr>
          <p:blipFill>
            <a:blip r:embed="rId3" cstate="print"/>
            <a:stretch>
              <a:fillRect/>
            </a:stretch>
          </p:blipFill>
          <p:spPr>
            <a:xfrm>
              <a:off x="372966" y="0"/>
              <a:ext cx="3333749" cy="913673"/>
            </a:xfrm>
            <a:prstGeom prst="rect">
              <a:avLst/>
            </a:prstGeom>
          </p:spPr>
        </p:pic>
      </p:grpSp>
      <p:pic>
        <p:nvPicPr>
          <p:cNvPr id="9" name="object 9"/>
          <p:cNvPicPr/>
          <p:nvPr/>
        </p:nvPicPr>
        <p:blipFill>
          <a:blip r:embed="rId4" cstate="print"/>
          <a:stretch>
            <a:fillRect/>
          </a:stretch>
        </p:blipFill>
        <p:spPr>
          <a:xfrm>
            <a:off x="15541752" y="270771"/>
            <a:ext cx="2746247" cy="1838324"/>
          </a:xfrm>
          <a:prstGeom prst="rect">
            <a:avLst/>
          </a:prstGeom>
        </p:spPr>
      </p:pic>
      <p:pic>
        <p:nvPicPr>
          <p:cNvPr id="10" name="object 10"/>
          <p:cNvPicPr/>
          <p:nvPr/>
        </p:nvPicPr>
        <p:blipFill>
          <a:blip r:embed="rId5" cstate="print"/>
          <a:stretch>
            <a:fillRect/>
          </a:stretch>
        </p:blipFill>
        <p:spPr>
          <a:xfrm>
            <a:off x="14596555" y="9108185"/>
            <a:ext cx="3333749" cy="1178813"/>
          </a:xfrm>
          <a:prstGeom prst="rect">
            <a:avLst/>
          </a:prstGeom>
        </p:spPr>
      </p:pic>
      <p:sp>
        <p:nvSpPr>
          <p:cNvPr id="11" name="object 6"/>
          <p:cNvSpPr txBox="1"/>
          <p:nvPr/>
        </p:nvSpPr>
        <p:spPr>
          <a:xfrm>
            <a:off x="2952750" y="4178300"/>
            <a:ext cx="14636750" cy="1419225"/>
          </a:xfrm>
          <a:prstGeom prst="rect">
            <a:avLst/>
          </a:prstGeom>
        </p:spPr>
        <p:txBody>
          <a:bodyPr vert="horz" wrap="square" lIns="0" tIns="11430" rIns="0" bIns="0" numCol="1" rtlCol="0" anchor="t" anchorCtr="0" compatLnSpc="1">
            <a:spAutoFit/>
          </a:bodyPr>
          <a:lstStyle>
            <a:lvl1pPr>
              <a:defRPr sz="6400" b="0" i="0">
                <a:solidFill>
                  <a:srgbClr val="242423"/>
                </a:solidFill>
                <a:latin typeface="Lucida Sans Unicode" panose="020B0602030504020204"/>
                <a:ea typeface="+mj-ea"/>
                <a:cs typeface="Lucida Sans Unicode" panose="020B0602030504020204"/>
              </a:defRPr>
            </a:lvl1pPr>
          </a:lstStyle>
          <a:p>
            <a:pPr marL="12700" algn="l" rtl="0">
              <a:spcBef>
                <a:spcPts val="90"/>
              </a:spcBef>
              <a:spcAft>
                <a:spcPct val="0"/>
              </a:spcAft>
              <a:defRPr/>
            </a:pPr>
            <a:r>
              <a:rPr lang="zh-CN" sz="9150" kern="0" spc="1630" noProof="1" smtClean="0">
                <a:solidFill>
                  <a:schemeClr val="accent1"/>
                </a:solidFill>
                <a:latin typeface="方正粗黑宋简体" panose="02000000000000000000" pitchFamily="2" charset="-122"/>
                <a:ea typeface="方正粗黑宋简体" panose="02000000000000000000" pitchFamily="2" charset="-122"/>
                <a:cs typeface="Microsoft Sans Serif" panose="020B0604020202020204"/>
              </a:rPr>
              <a:t>接下来请看正式文档</a:t>
            </a:r>
            <a:endParaRPr lang="zh-CN" sz="9150" kern="0" spc="1630" noProof="1">
              <a:solidFill>
                <a:schemeClr val="accent1"/>
              </a:solidFill>
              <a:latin typeface="方正粗黑宋简体" panose="02000000000000000000" pitchFamily="2" charset="-122"/>
              <a:ea typeface="方正粗黑宋简体" panose="02000000000000000000" pitchFamily="2" charset="-122"/>
              <a:cs typeface="Microsoft Sans Serif" panose="020B0604020202020204"/>
            </a:endParaRPr>
          </a:p>
        </p:txBody>
      </p:sp>
      <p:sp>
        <p:nvSpPr>
          <p:cNvPr id="12" name="object 22"/>
          <p:cNvSpPr txBox="1"/>
          <p:nvPr/>
        </p:nvSpPr>
        <p:spPr>
          <a:xfrm>
            <a:off x="6081713" y="5949950"/>
            <a:ext cx="11174412" cy="1409700"/>
          </a:xfrm>
          <a:prstGeom prst="rect">
            <a:avLst/>
          </a:prstGeom>
          <a:noFill/>
          <a:ln w="9525">
            <a:noFill/>
          </a:ln>
        </p:spPr>
        <p:txBody>
          <a:bodyPr lIns="0" tIns="12700" rIns="0" bIns="0" anchor="t">
            <a:spAutoFit/>
          </a:bodyPr>
          <a:lstStyle/>
          <a:p>
            <a:pPr marL="12700">
              <a:lnSpc>
                <a:spcPct val="150000"/>
              </a:lnSpc>
              <a:spcBef>
                <a:spcPts val="100"/>
              </a:spcBef>
            </a:pPr>
            <a:r>
              <a:rPr lang="en-US" altLang="zh-CN" sz="2800" dirty="0">
                <a:latin typeface="方正粗黑宋简体" panose="02000000000000000000" pitchFamily="2" charset="-122"/>
                <a:ea typeface="方正粗黑宋简体" panose="02000000000000000000" pitchFamily="2" charset="-122"/>
              </a:rPr>
              <a:t> </a:t>
            </a:r>
            <a:r>
              <a:rPr lang="en-US" altLang="zh-CN" sz="3200" dirty="0">
                <a:latin typeface="方正粗黑宋简体" panose="02000000000000000000" pitchFamily="2" charset="-122"/>
                <a:ea typeface="方正粗黑宋简体" panose="02000000000000000000" pitchFamily="2" charset="-122"/>
              </a:rPr>
              <a:t>  </a:t>
            </a:r>
            <a:endParaRPr lang="zh-CN" altLang="zh-CN" sz="2800" dirty="0">
              <a:latin typeface="方正粗黑宋简体" panose="02000000000000000000" pitchFamily="2" charset="-122"/>
              <a:ea typeface="方正粗黑宋简体" panose="02000000000000000000" pitchFamily="2" charset="-122"/>
            </a:endParaRPr>
          </a:p>
          <a:p>
            <a:pPr marL="12700">
              <a:lnSpc>
                <a:spcPct val="150000"/>
              </a:lnSpc>
              <a:spcBef>
                <a:spcPts val="100"/>
              </a:spcBef>
            </a:pPr>
            <a:r>
              <a:rPr lang="zh-CN" altLang="en-US" sz="2800" dirty="0">
                <a:latin typeface="方正粗黑宋简体" panose="02000000000000000000" pitchFamily="2" charset="-122"/>
                <a:ea typeface="方正粗黑宋简体" panose="02000000000000000000" pitchFamily="2" charset="-122"/>
              </a:rPr>
              <a:t>    开发团队 ：</a:t>
            </a:r>
            <a:r>
              <a:rPr lang="en-US" altLang="zh-CN" sz="2800" dirty="0">
                <a:latin typeface="方正粗黑宋简体" panose="02000000000000000000" pitchFamily="2" charset="-122"/>
                <a:ea typeface="方正粗黑宋简体" panose="02000000000000000000" pitchFamily="2" charset="-122"/>
              </a:rPr>
              <a:t>SRA2022-G25</a:t>
            </a:r>
            <a:endParaRPr lang="en-US" altLang="zh-CN" sz="2800" dirty="0">
              <a:latin typeface="方正粗黑宋简体" panose="02000000000000000000" pitchFamily="2" charset="-122"/>
              <a:ea typeface="方正粗黑宋简体" panose="02000000000000000000" pitchFamily="2" charset="-122"/>
            </a:endParaRPr>
          </a:p>
        </p:txBody>
      </p:sp>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78000" y="-266700"/>
            <a:ext cx="3119718" cy="17058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flipH="1">
            <a:off x="10496550" y="-1116"/>
            <a:ext cx="7791450" cy="10287000"/>
            <a:chOff x="0" y="1"/>
            <a:chExt cx="7791450" cy="10287000"/>
          </a:xfrm>
        </p:grpSpPr>
        <p:sp>
          <p:nvSpPr>
            <p:cNvPr id="3" name="object 3"/>
            <p:cNvSpPr/>
            <p:nvPr/>
          </p:nvSpPr>
          <p:spPr>
            <a:xfrm>
              <a:off x="0" y="1"/>
              <a:ext cx="5143500" cy="10287000"/>
            </a:xfrm>
            <a:custGeom>
              <a:avLst/>
              <a:gdLst/>
              <a:ahLst/>
              <a:cxnLst/>
              <a:rect l="l" t="t" r="r" b="b"/>
              <a:pathLst>
                <a:path w="5143500" h="10287000">
                  <a:moveTo>
                    <a:pt x="5143499" y="10286999"/>
                  </a:moveTo>
                  <a:lnTo>
                    <a:pt x="0" y="10286999"/>
                  </a:lnTo>
                  <a:lnTo>
                    <a:pt x="0" y="0"/>
                  </a:lnTo>
                  <a:lnTo>
                    <a:pt x="5143499" y="0"/>
                  </a:lnTo>
                  <a:lnTo>
                    <a:pt x="5143499" y="10286999"/>
                  </a:lnTo>
                  <a:close/>
                </a:path>
              </a:pathLst>
            </a:custGeom>
            <a:solidFill>
              <a:srgbClr val="F2F2F2"/>
            </a:solidFill>
          </p:spPr>
          <p:txBody>
            <a:bodyPr wrap="square" lIns="0" tIns="0" rIns="0" bIns="0" rtlCol="0"/>
            <a:lstStyle/>
            <a:p/>
          </p:txBody>
        </p:sp>
        <p:pic>
          <p:nvPicPr>
            <p:cNvPr id="4" name="object 4"/>
            <p:cNvPicPr/>
            <p:nvPr/>
          </p:nvPicPr>
          <p:blipFill>
            <a:blip r:embed="rId1" cstate="print"/>
            <a:stretch>
              <a:fillRect/>
            </a:stretch>
          </p:blipFill>
          <p:spPr>
            <a:xfrm>
              <a:off x="0" y="1946747"/>
              <a:ext cx="7791029" cy="6391274"/>
            </a:xfrm>
            <a:prstGeom prst="rect">
              <a:avLst/>
            </a:prstGeom>
          </p:spPr>
        </p:pic>
        <p:pic>
          <p:nvPicPr>
            <p:cNvPr id="5" name="object 5"/>
            <p:cNvPicPr/>
            <p:nvPr/>
          </p:nvPicPr>
          <p:blipFill>
            <a:blip r:embed="rId2" cstate="print"/>
            <a:stretch>
              <a:fillRect/>
            </a:stretch>
          </p:blipFill>
          <p:spPr>
            <a:xfrm>
              <a:off x="495687" y="1"/>
              <a:ext cx="2573142" cy="2544819"/>
            </a:xfrm>
            <a:prstGeom prst="rect">
              <a:avLst/>
            </a:prstGeom>
          </p:spPr>
        </p:pic>
        <p:pic>
          <p:nvPicPr>
            <p:cNvPr id="6" name="object 6"/>
            <p:cNvPicPr/>
            <p:nvPr/>
          </p:nvPicPr>
          <p:blipFill>
            <a:blip r:embed="rId3" cstate="print"/>
            <a:stretch>
              <a:fillRect/>
            </a:stretch>
          </p:blipFill>
          <p:spPr>
            <a:xfrm>
              <a:off x="0" y="7159128"/>
              <a:ext cx="3287364" cy="3127871"/>
            </a:xfrm>
            <a:prstGeom prst="rect">
              <a:avLst/>
            </a:prstGeom>
          </p:spPr>
        </p:pic>
      </p:gr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
        <p:nvSpPr>
          <p:cNvPr id="15" name="object 18"/>
          <p:cNvSpPr txBox="1"/>
          <p:nvPr/>
        </p:nvSpPr>
        <p:spPr>
          <a:xfrm>
            <a:off x="288925" y="8564563"/>
            <a:ext cx="5702300" cy="1414780"/>
          </a:xfrm>
          <a:prstGeom prst="rect">
            <a:avLst/>
          </a:prstGeom>
        </p:spPr>
        <p:txBody>
          <a:bodyPr lIns="0" tIns="201930" rIns="0" bIns="0">
            <a:spAutoFit/>
          </a:bodyPr>
          <a:lstStyle/>
          <a:p>
            <a:pPr marL="12700" marR="0" defTabSz="914400" fontAlgn="auto">
              <a:spcBef>
                <a:spcPts val="580"/>
              </a:spcBef>
              <a:buClrTx/>
              <a:buSzTx/>
              <a:buFontTx/>
              <a:defRPr/>
            </a:pPr>
            <a:r>
              <a:rPr kumimoji="0" lang="zh-CN" sz="54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项目章程</a:t>
            </a:r>
            <a:endParaRPr kumimoji="0" lang="zh-CN" sz="54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endParaRPr kumimoji="0" lang="zh-CN"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pic>
        <p:nvPicPr>
          <p:cNvPr id="9" name="图片 8" descr="d1b9b52056d44a3f4ad32c8d29574f6"/>
          <p:cNvPicPr>
            <a:picLocks noChangeAspect="1"/>
          </p:cNvPicPr>
          <p:nvPr/>
        </p:nvPicPr>
        <p:blipFill>
          <a:blip r:embed="rId5"/>
          <a:stretch>
            <a:fillRect/>
          </a:stretch>
        </p:blipFill>
        <p:spPr>
          <a:xfrm>
            <a:off x="3556000" y="380365"/>
            <a:ext cx="9361170" cy="95992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5"/>
            <a:ext cx="18288000" cy="4620260"/>
            <a:chOff x="0" y="5"/>
            <a:chExt cx="18288000" cy="4620260"/>
          </a:xfrm>
        </p:grpSpPr>
        <p:sp>
          <p:nvSpPr>
            <p:cNvPr id="3" name="object 3"/>
            <p:cNvSpPr/>
            <p:nvPr/>
          </p:nvSpPr>
          <p:spPr>
            <a:xfrm>
              <a:off x="0" y="762500"/>
              <a:ext cx="18288000" cy="3857625"/>
            </a:xfrm>
            <a:custGeom>
              <a:avLst/>
              <a:gdLst/>
              <a:ahLst/>
              <a:cxnLst/>
              <a:rect l="l" t="t" r="r" b="b"/>
              <a:pathLst>
                <a:path w="18288000" h="3857625">
                  <a:moveTo>
                    <a:pt x="18287998" y="3857624"/>
                  </a:moveTo>
                  <a:lnTo>
                    <a:pt x="0" y="3857624"/>
                  </a:lnTo>
                  <a:lnTo>
                    <a:pt x="0" y="0"/>
                  </a:lnTo>
                  <a:lnTo>
                    <a:pt x="18287998" y="0"/>
                  </a:lnTo>
                  <a:lnTo>
                    <a:pt x="18287998" y="3857624"/>
                  </a:lnTo>
                  <a:close/>
                </a:path>
              </a:pathLst>
            </a:custGeom>
            <a:solidFill>
              <a:srgbClr val="F2F2F2"/>
            </a:solidFill>
          </p:spPr>
          <p:txBody>
            <a:bodyPr wrap="square" lIns="0" tIns="0" rIns="0" bIns="0" rtlCol="0"/>
            <a:lstStyle/>
            <a:p/>
          </p:txBody>
        </p:sp>
        <p:pic>
          <p:nvPicPr>
            <p:cNvPr id="4" name="object 4"/>
            <p:cNvPicPr/>
            <p:nvPr/>
          </p:nvPicPr>
          <p:blipFill>
            <a:blip r:embed="rId1" cstate="print"/>
            <a:stretch>
              <a:fillRect/>
            </a:stretch>
          </p:blipFill>
          <p:spPr>
            <a:xfrm>
              <a:off x="9999021" y="5"/>
              <a:ext cx="7877174" cy="3386720"/>
            </a:xfrm>
            <a:prstGeom prst="rect">
              <a:avLst/>
            </a:prstGeom>
          </p:spPr>
        </p:pic>
      </p:grpSp>
      <p:sp>
        <p:nvSpPr>
          <p:cNvPr id="5" name="object 5"/>
          <p:cNvSpPr txBox="1">
            <a:spLocks noGrp="1"/>
          </p:cNvSpPr>
          <p:nvPr>
            <p:ph type="title"/>
          </p:nvPr>
        </p:nvSpPr>
        <p:spPr>
          <a:xfrm>
            <a:off x="1095703" y="2368594"/>
            <a:ext cx="7261859" cy="787400"/>
          </a:xfrm>
          <a:prstGeom prst="rect">
            <a:avLst/>
          </a:prstGeom>
        </p:spPr>
        <p:txBody>
          <a:bodyPr vert="horz" wrap="square" lIns="0" tIns="12065" rIns="0" bIns="0" rtlCol="0">
            <a:spAutoFit/>
          </a:bodyPr>
          <a:lstStyle/>
          <a:p>
            <a:pPr marL="12700">
              <a:lnSpc>
                <a:spcPct val="100000"/>
              </a:lnSpc>
              <a:spcBef>
                <a:spcPts val="95"/>
              </a:spcBef>
            </a:pPr>
            <a:r>
              <a:rPr sz="5000" spc="-190" dirty="0"/>
              <a:t>A</a:t>
            </a:r>
            <a:r>
              <a:rPr sz="5000" spc="-470" dirty="0"/>
              <a:t>D</a:t>
            </a:r>
            <a:r>
              <a:rPr sz="5000" spc="-90" dirty="0"/>
              <a:t>V</a:t>
            </a:r>
            <a:r>
              <a:rPr sz="5000" spc="-190" dirty="0"/>
              <a:t>A</a:t>
            </a:r>
            <a:r>
              <a:rPr sz="5000" spc="-135" dirty="0"/>
              <a:t>N</a:t>
            </a:r>
            <a:r>
              <a:rPr sz="5000" spc="-215" dirty="0"/>
              <a:t>C</a:t>
            </a:r>
            <a:r>
              <a:rPr sz="5000" spc="125" dirty="0"/>
              <a:t>E</a:t>
            </a:r>
            <a:r>
              <a:rPr sz="5000" spc="-465" dirty="0"/>
              <a:t>D</a:t>
            </a:r>
            <a:r>
              <a:rPr sz="5000" spc="-345" dirty="0"/>
              <a:t> </a:t>
            </a:r>
            <a:r>
              <a:rPr sz="5000" spc="-360" dirty="0"/>
              <a:t>3</a:t>
            </a:r>
            <a:r>
              <a:rPr sz="5000" spc="-465" dirty="0"/>
              <a:t>D</a:t>
            </a:r>
            <a:r>
              <a:rPr sz="5000" spc="-345" dirty="0"/>
              <a:t> </a:t>
            </a:r>
            <a:r>
              <a:rPr sz="5000" spc="385" dirty="0"/>
              <a:t>P</a:t>
            </a:r>
            <a:r>
              <a:rPr sz="5000" spc="-90" dirty="0"/>
              <a:t>R</a:t>
            </a:r>
            <a:r>
              <a:rPr sz="5000" spc="-85" dirty="0"/>
              <a:t>I</a:t>
            </a:r>
            <a:r>
              <a:rPr sz="5000" spc="-135" dirty="0"/>
              <a:t>N</a:t>
            </a:r>
            <a:r>
              <a:rPr sz="5000" spc="-185" dirty="0"/>
              <a:t>T</a:t>
            </a:r>
            <a:r>
              <a:rPr sz="5000" spc="-85" dirty="0"/>
              <a:t>I</a:t>
            </a:r>
            <a:r>
              <a:rPr sz="5000" spc="-135" dirty="0"/>
              <a:t>N</a:t>
            </a:r>
            <a:r>
              <a:rPr sz="5000" spc="-210" dirty="0"/>
              <a:t>G</a:t>
            </a:r>
            <a:endParaRPr sz="5000" dirty="0"/>
          </a:p>
        </p:txBody>
      </p:sp>
      <p:sp>
        <p:nvSpPr>
          <p:cNvPr id="6" name="object 6"/>
          <p:cNvSpPr txBox="1"/>
          <p:nvPr/>
        </p:nvSpPr>
        <p:spPr>
          <a:xfrm>
            <a:off x="1016000" y="6196791"/>
            <a:ext cx="3991610" cy="2193925"/>
          </a:xfrm>
          <a:prstGeom prst="rect">
            <a:avLst/>
          </a:prstGeom>
        </p:spPr>
        <p:txBody>
          <a:bodyPr vert="horz" wrap="square" lIns="0" tIns="12700" rIns="0" bIns="0" rtlCol="0">
            <a:spAutoFit/>
          </a:bodyPr>
          <a:lstStyle/>
          <a:p>
            <a:pPr marL="12700" marR="5080">
              <a:lnSpc>
                <a:spcPct val="113000"/>
              </a:lnSpc>
              <a:spcBef>
                <a:spcPts val="100"/>
              </a:spcBef>
            </a:pPr>
            <a:r>
              <a:rPr sz="1800" spc="120" dirty="0">
                <a:solidFill>
                  <a:srgbClr val="242423"/>
                </a:solidFill>
                <a:latin typeface="Lucida Sans Unicode" panose="020B0602030504020204"/>
                <a:cs typeface="Lucida Sans Unicode" panose="020B0602030504020204"/>
              </a:rPr>
              <a:t>P</a:t>
            </a:r>
            <a:r>
              <a:rPr sz="1800" spc="-150" dirty="0">
                <a:solidFill>
                  <a:srgbClr val="242423"/>
                </a:solidFill>
                <a:latin typeface="Lucida Sans Unicode" panose="020B0602030504020204"/>
                <a:cs typeface="Lucida Sans Unicode" panose="020B0602030504020204"/>
              </a:rPr>
              <a:t>r</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spc="-105" dirty="0">
                <a:solidFill>
                  <a:srgbClr val="242423"/>
                </a:solidFill>
                <a:latin typeface="Lucida Sans Unicode" panose="020B0602030504020204"/>
                <a:cs typeface="Lucida Sans Unicode" panose="020B0602030504020204"/>
              </a:rPr>
              <a:t>t</a:t>
            </a:r>
            <a:r>
              <a:rPr sz="1800" spc="-35" dirty="0">
                <a:solidFill>
                  <a:srgbClr val="242423"/>
                </a:solidFill>
                <a:latin typeface="Lucida Sans Unicode" panose="020B0602030504020204"/>
                <a:cs typeface="Lucida Sans Unicode" panose="020B0602030504020204"/>
              </a:rPr>
              <a:t>a</a:t>
            </a:r>
            <a:r>
              <a:rPr sz="1800" spc="-105" dirty="0">
                <a:solidFill>
                  <a:srgbClr val="242423"/>
                </a:solidFill>
                <a:latin typeface="Lucida Sans Unicode" panose="020B0602030504020204"/>
                <a:cs typeface="Lucida Sans Unicode" panose="020B0602030504020204"/>
              </a:rPr>
              <a:t>ti</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50" dirty="0">
                <a:solidFill>
                  <a:srgbClr val="242423"/>
                </a:solidFill>
                <a:latin typeface="Lucida Sans Unicode" panose="020B0602030504020204"/>
                <a:cs typeface="Lucida Sans Unicode" panose="020B0602030504020204"/>
              </a:rPr>
              <a:t>r</a:t>
            </a:r>
            <a:r>
              <a:rPr sz="1800" spc="-50" dirty="0">
                <a:solidFill>
                  <a:srgbClr val="242423"/>
                </a:solidFill>
                <a:latin typeface="Lucida Sans Unicode" panose="020B0602030504020204"/>
                <a:cs typeface="Lucida Sans Unicode" panose="020B0602030504020204"/>
              </a:rPr>
              <a:t>e</a:t>
            </a:r>
            <a:r>
              <a:rPr sz="1800" spc="-160" dirty="0">
                <a:solidFill>
                  <a:srgbClr val="242423"/>
                </a:solidFill>
                <a:latin typeface="Lucida Sans Unicode" panose="020B0602030504020204"/>
                <a:cs typeface="Lucida Sans Unicode" panose="020B0602030504020204"/>
              </a:rPr>
              <a:t> </a:t>
            </a:r>
            <a:r>
              <a:rPr sz="1800" dirty="0">
                <a:solidFill>
                  <a:srgbClr val="242423"/>
                </a:solidFill>
                <a:latin typeface="Lucida Sans Unicode" panose="020B0602030504020204"/>
                <a:cs typeface="Lucida Sans Unicode" panose="020B0602030504020204"/>
              </a:rPr>
              <a:t>c</a:t>
            </a:r>
            <a:r>
              <a:rPr sz="1800" spc="-100" dirty="0">
                <a:solidFill>
                  <a:srgbClr val="242423"/>
                </a:solidFill>
                <a:latin typeface="Lucida Sans Unicode" panose="020B0602030504020204"/>
                <a:cs typeface="Lucida Sans Unicode" panose="020B0602030504020204"/>
              </a:rPr>
              <a:t>o</a:t>
            </a:r>
            <a:r>
              <a:rPr sz="1800" spc="-125" dirty="0">
                <a:solidFill>
                  <a:srgbClr val="242423"/>
                </a:solidFill>
                <a:latin typeface="Lucida Sans Unicode" panose="020B0602030504020204"/>
                <a:cs typeface="Lucida Sans Unicode" panose="020B0602030504020204"/>
              </a:rPr>
              <a:t>mm</a:t>
            </a:r>
            <a:r>
              <a:rPr sz="1800" spc="-145" dirty="0">
                <a:solidFill>
                  <a:srgbClr val="242423"/>
                </a:solidFill>
                <a:latin typeface="Lucida Sans Unicode" panose="020B0602030504020204"/>
                <a:cs typeface="Lucida Sans Unicode" panose="020B0602030504020204"/>
              </a:rPr>
              <a:t>un</a:t>
            </a:r>
            <a:r>
              <a:rPr sz="1800" spc="-105" dirty="0">
                <a:solidFill>
                  <a:srgbClr val="242423"/>
                </a:solidFill>
                <a:latin typeface="Lucida Sans Unicode" panose="020B0602030504020204"/>
                <a:cs typeface="Lucida Sans Unicode" panose="020B0602030504020204"/>
              </a:rPr>
              <a:t>i</a:t>
            </a:r>
            <a:r>
              <a:rPr sz="1800" dirty="0">
                <a:solidFill>
                  <a:srgbClr val="242423"/>
                </a:solidFill>
                <a:latin typeface="Lucida Sans Unicode" panose="020B0602030504020204"/>
                <a:cs typeface="Lucida Sans Unicode" panose="020B0602030504020204"/>
              </a:rPr>
              <a:t>c</a:t>
            </a:r>
            <a:r>
              <a:rPr sz="1800" spc="-35" dirty="0">
                <a:solidFill>
                  <a:srgbClr val="242423"/>
                </a:solidFill>
                <a:latin typeface="Lucida Sans Unicode" panose="020B0602030504020204"/>
                <a:cs typeface="Lucida Sans Unicode" panose="020B0602030504020204"/>
              </a:rPr>
              <a:t>a</a:t>
            </a:r>
            <a:r>
              <a:rPr sz="1800" spc="-105" dirty="0">
                <a:solidFill>
                  <a:srgbClr val="242423"/>
                </a:solidFill>
                <a:latin typeface="Lucida Sans Unicode" panose="020B0602030504020204"/>
                <a:cs typeface="Lucida Sans Unicode" panose="020B0602030504020204"/>
              </a:rPr>
              <a:t>ti</a:t>
            </a:r>
            <a:r>
              <a:rPr sz="1800" spc="-100" dirty="0">
                <a:solidFill>
                  <a:srgbClr val="242423"/>
                </a:solidFill>
                <a:latin typeface="Lucida Sans Unicode" panose="020B0602030504020204"/>
                <a:cs typeface="Lucida Sans Unicode" panose="020B0602030504020204"/>
              </a:rPr>
              <a:t>o</a:t>
            </a:r>
            <a:r>
              <a:rPr sz="1800" spc="-125" dirty="0">
                <a:solidFill>
                  <a:srgbClr val="242423"/>
                </a:solidFill>
                <a:latin typeface="Lucida Sans Unicode" panose="020B0602030504020204"/>
                <a:cs typeface="Lucida Sans Unicode" panose="020B0602030504020204"/>
              </a:rPr>
              <a:t>n</a:t>
            </a:r>
            <a:r>
              <a:rPr sz="1800" spc="-165"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t</a:t>
            </a:r>
            <a:r>
              <a:rPr sz="1800" spc="-100" dirty="0">
                <a:solidFill>
                  <a:srgbClr val="242423"/>
                </a:solidFill>
                <a:latin typeface="Lucida Sans Unicode" panose="020B0602030504020204"/>
                <a:cs typeface="Lucida Sans Unicode" panose="020B0602030504020204"/>
              </a:rPr>
              <a:t>oo</a:t>
            </a:r>
            <a:r>
              <a:rPr sz="1800" spc="-105" dirty="0">
                <a:solidFill>
                  <a:srgbClr val="242423"/>
                </a:solidFill>
                <a:latin typeface="Lucida Sans Unicode" panose="020B0602030504020204"/>
                <a:cs typeface="Lucida Sans Unicode" panose="020B0602030504020204"/>
              </a:rPr>
              <a:t>l</a:t>
            </a:r>
            <a:r>
              <a:rPr sz="1800" spc="5" dirty="0">
                <a:solidFill>
                  <a:srgbClr val="242423"/>
                </a:solidFill>
                <a:latin typeface="Lucida Sans Unicode" panose="020B0602030504020204"/>
                <a:cs typeface="Lucida Sans Unicode" panose="020B0602030504020204"/>
              </a:rPr>
              <a:t>s  </a:t>
            </a:r>
            <a:r>
              <a:rPr sz="1800" spc="-105" dirty="0">
                <a:solidFill>
                  <a:srgbClr val="242423"/>
                </a:solidFill>
                <a:latin typeface="Lucida Sans Unicode" panose="020B0602030504020204"/>
                <a:cs typeface="Lucida Sans Unicode" panose="020B0602030504020204"/>
              </a:rPr>
              <a:t>t</a:t>
            </a:r>
            <a:r>
              <a:rPr sz="1800" spc="-150" dirty="0">
                <a:solidFill>
                  <a:srgbClr val="242423"/>
                </a:solidFill>
                <a:latin typeface="Lucida Sans Unicode" panose="020B0602030504020204"/>
                <a:cs typeface="Lucida Sans Unicode" panose="020B0602030504020204"/>
              </a:rPr>
              <a:t>h</a:t>
            </a:r>
            <a:r>
              <a:rPr sz="1800" spc="-35" dirty="0">
                <a:solidFill>
                  <a:srgbClr val="242423"/>
                </a:solidFill>
                <a:latin typeface="Lucida Sans Unicode" panose="020B0602030504020204"/>
                <a:cs typeface="Lucida Sans Unicode" panose="020B0602030504020204"/>
              </a:rPr>
              <a:t>a</a:t>
            </a:r>
            <a:r>
              <a:rPr sz="1800" spc="-85" dirty="0">
                <a:solidFill>
                  <a:srgbClr val="242423"/>
                </a:solidFill>
                <a:latin typeface="Lucida Sans Unicode" panose="020B0602030504020204"/>
                <a:cs typeface="Lucida Sans Unicode" panose="020B0602030504020204"/>
              </a:rPr>
              <a:t>t</a:t>
            </a:r>
            <a:r>
              <a:rPr sz="1800" spc="-160" dirty="0">
                <a:solidFill>
                  <a:srgbClr val="242423"/>
                </a:solidFill>
                <a:latin typeface="Lucida Sans Unicode" panose="020B0602030504020204"/>
                <a:cs typeface="Lucida Sans Unicode" panose="020B0602030504020204"/>
              </a:rPr>
              <a:t> </a:t>
            </a:r>
            <a:r>
              <a:rPr sz="1800" dirty="0">
                <a:solidFill>
                  <a:srgbClr val="242423"/>
                </a:solidFill>
                <a:latin typeface="Lucida Sans Unicode" panose="020B0602030504020204"/>
                <a:cs typeface="Lucida Sans Unicode" panose="020B0602030504020204"/>
              </a:rPr>
              <a:t>c</a:t>
            </a:r>
            <a:r>
              <a:rPr sz="1800" spc="-35" dirty="0">
                <a:solidFill>
                  <a:srgbClr val="242423"/>
                </a:solidFill>
                <a:latin typeface="Lucida Sans Unicode" panose="020B0602030504020204"/>
                <a:cs typeface="Lucida Sans Unicode" panose="020B0602030504020204"/>
              </a:rPr>
              <a:t>a</a:t>
            </a:r>
            <a:r>
              <a:rPr sz="1800" spc="-125" dirty="0">
                <a:solidFill>
                  <a:srgbClr val="242423"/>
                </a:solidFill>
                <a:latin typeface="Lucida Sans Unicode" panose="020B0602030504020204"/>
                <a:cs typeface="Lucida Sans Unicode" panose="020B0602030504020204"/>
              </a:rPr>
              <a:t>n</a:t>
            </a:r>
            <a:r>
              <a:rPr sz="1800" spc="-165"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b</a:t>
            </a:r>
            <a:r>
              <a:rPr sz="1800" spc="-50" dirty="0">
                <a:solidFill>
                  <a:srgbClr val="242423"/>
                </a:solidFill>
                <a:latin typeface="Lucida Sans Unicode" panose="020B0602030504020204"/>
                <a:cs typeface="Lucida Sans Unicode" panose="020B0602030504020204"/>
              </a:rPr>
              <a:t>e</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u</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20" dirty="0">
                <a:solidFill>
                  <a:srgbClr val="242423"/>
                </a:solidFill>
                <a:latin typeface="Lucida Sans Unicode" panose="020B0602030504020204"/>
                <a:cs typeface="Lucida Sans Unicode" panose="020B0602030504020204"/>
              </a:rPr>
              <a:t>d</a:t>
            </a:r>
            <a:r>
              <a:rPr sz="1800" spc="-165"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140" dirty="0">
                <a:solidFill>
                  <a:srgbClr val="242423"/>
                </a:solidFill>
                <a:latin typeface="Lucida Sans Unicode" panose="020B0602030504020204"/>
                <a:cs typeface="Lucida Sans Unicode" panose="020B0602030504020204"/>
              </a:rPr>
              <a:t>d</a:t>
            </a:r>
            <a:r>
              <a:rPr sz="1800" spc="-70" dirty="0">
                <a:solidFill>
                  <a:srgbClr val="242423"/>
                </a:solidFill>
                <a:latin typeface="Lucida Sans Unicode" panose="020B0602030504020204"/>
                <a:cs typeface="Lucida Sans Unicode" panose="020B0602030504020204"/>
              </a:rPr>
              <a:t>e</a:t>
            </a:r>
            <a:r>
              <a:rPr sz="1800" spc="-125" dirty="0">
                <a:solidFill>
                  <a:srgbClr val="242423"/>
                </a:solidFill>
                <a:latin typeface="Lucida Sans Unicode" panose="020B0602030504020204"/>
                <a:cs typeface="Lucida Sans Unicode" panose="020B0602030504020204"/>
              </a:rPr>
              <a:t>m</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10" dirty="0">
                <a:solidFill>
                  <a:srgbClr val="242423"/>
                </a:solidFill>
                <a:latin typeface="Lucida Sans Unicode" panose="020B0602030504020204"/>
                <a:cs typeface="Lucida Sans Unicode" panose="020B0602030504020204"/>
              </a:rPr>
              <a:t>s</a:t>
            </a:r>
            <a:r>
              <a:rPr sz="1800" spc="-105" dirty="0">
                <a:solidFill>
                  <a:srgbClr val="242423"/>
                </a:solidFill>
                <a:latin typeface="Lucida Sans Unicode" panose="020B0602030504020204"/>
                <a:cs typeface="Lucida Sans Unicode" panose="020B0602030504020204"/>
              </a:rPr>
              <a:t>t</a:t>
            </a:r>
            <a:r>
              <a:rPr sz="1800" spc="-150" dirty="0">
                <a:solidFill>
                  <a:srgbClr val="242423"/>
                </a:solidFill>
                <a:latin typeface="Lucida Sans Unicode" panose="020B0602030504020204"/>
                <a:cs typeface="Lucida Sans Unicode" panose="020B0602030504020204"/>
              </a:rPr>
              <a:t>r</a:t>
            </a:r>
            <a:r>
              <a:rPr sz="1800" spc="-35" dirty="0">
                <a:solidFill>
                  <a:srgbClr val="242423"/>
                </a:solidFill>
                <a:latin typeface="Lucida Sans Unicode" panose="020B0602030504020204"/>
                <a:cs typeface="Lucida Sans Unicode" panose="020B0602030504020204"/>
              </a:rPr>
              <a:t>a</a:t>
            </a:r>
            <a:r>
              <a:rPr sz="1800" spc="-105" dirty="0">
                <a:solidFill>
                  <a:srgbClr val="242423"/>
                </a:solidFill>
                <a:latin typeface="Lucida Sans Unicode" panose="020B0602030504020204"/>
                <a:cs typeface="Lucida Sans Unicode" panose="020B0602030504020204"/>
              </a:rPr>
              <a:t>ti</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10" dirty="0">
                <a:solidFill>
                  <a:srgbClr val="242423"/>
                </a:solidFill>
                <a:latin typeface="Lucida Sans Unicode" panose="020B0602030504020204"/>
                <a:cs typeface="Lucida Sans Unicode" panose="020B0602030504020204"/>
              </a:rPr>
              <a:t>s</a:t>
            </a:r>
            <a:r>
              <a:rPr sz="1800" spc="-220"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lectures,</a:t>
            </a:r>
            <a:r>
              <a:rPr sz="1800" spc="-155" dirty="0">
                <a:solidFill>
                  <a:srgbClr val="242423"/>
                </a:solidFill>
                <a:latin typeface="Lucida Sans Unicode" panose="020B0602030504020204"/>
                <a:cs typeface="Lucida Sans Unicode" panose="020B0602030504020204"/>
              </a:rPr>
              <a:t> </a:t>
            </a:r>
            <a:r>
              <a:rPr sz="1800" spc="-85" dirty="0">
                <a:solidFill>
                  <a:srgbClr val="242423"/>
                </a:solidFill>
                <a:latin typeface="Lucida Sans Unicode" panose="020B0602030504020204"/>
                <a:cs typeface="Lucida Sans Unicode" panose="020B0602030504020204"/>
              </a:rPr>
              <a:t>speeches,</a:t>
            </a:r>
            <a:r>
              <a:rPr sz="1800" spc="-150" dirty="0">
                <a:solidFill>
                  <a:srgbClr val="242423"/>
                </a:solidFill>
                <a:latin typeface="Lucida Sans Unicode" panose="020B0602030504020204"/>
                <a:cs typeface="Lucida Sans Unicode" panose="020B0602030504020204"/>
              </a:rPr>
              <a:t> </a:t>
            </a:r>
            <a:r>
              <a:rPr sz="1800" spc="-120" dirty="0">
                <a:solidFill>
                  <a:srgbClr val="242423"/>
                </a:solidFill>
                <a:latin typeface="Lucida Sans Unicode" panose="020B0602030504020204"/>
                <a:cs typeface="Lucida Sans Unicode" panose="020B0602030504020204"/>
              </a:rPr>
              <a:t>reports,</a:t>
            </a:r>
            <a:r>
              <a:rPr sz="1800" spc="-150"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and</a:t>
            </a:r>
            <a:r>
              <a:rPr sz="1800" spc="-155" dirty="0">
                <a:solidFill>
                  <a:srgbClr val="242423"/>
                </a:solidFill>
                <a:latin typeface="Lucida Sans Unicode" panose="020B0602030504020204"/>
                <a:cs typeface="Lucida Sans Unicode" panose="020B0602030504020204"/>
              </a:rPr>
              <a:t> </a:t>
            </a:r>
            <a:r>
              <a:rPr sz="1800" spc="-110" dirty="0">
                <a:solidFill>
                  <a:srgbClr val="242423"/>
                </a:solidFill>
                <a:latin typeface="Lucida Sans Unicode" panose="020B0602030504020204"/>
                <a:cs typeface="Lucida Sans Unicode" panose="020B0602030504020204"/>
              </a:rPr>
              <a:t>more.</a:t>
            </a:r>
            <a:r>
              <a:rPr sz="1800" spc="-150" dirty="0">
                <a:solidFill>
                  <a:srgbClr val="242423"/>
                </a:solidFill>
                <a:latin typeface="Lucida Sans Unicode" panose="020B0602030504020204"/>
                <a:cs typeface="Lucida Sans Unicode" panose="020B0602030504020204"/>
              </a:rPr>
              <a:t> </a:t>
            </a:r>
            <a:r>
              <a:rPr sz="1800" spc="-70" dirty="0">
                <a:solidFill>
                  <a:srgbClr val="242423"/>
                </a:solidFill>
                <a:latin typeface="Lucida Sans Unicode" panose="020B0602030504020204"/>
                <a:cs typeface="Lucida Sans Unicode" panose="020B0602030504020204"/>
              </a:rPr>
              <a:t>It </a:t>
            </a:r>
            <a:r>
              <a:rPr sz="1800" spc="-555"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i</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125" dirty="0">
                <a:solidFill>
                  <a:srgbClr val="242423"/>
                </a:solidFill>
                <a:latin typeface="Lucida Sans Unicode" panose="020B0602030504020204"/>
                <a:cs typeface="Lucida Sans Unicode" panose="020B0602030504020204"/>
              </a:rPr>
              <a:t>m</a:t>
            </a:r>
            <a:r>
              <a:rPr sz="1800" spc="-100" dirty="0">
                <a:solidFill>
                  <a:srgbClr val="242423"/>
                </a:solidFill>
                <a:latin typeface="Lucida Sans Unicode" panose="020B0602030504020204"/>
                <a:cs typeface="Lucida Sans Unicode" panose="020B0602030504020204"/>
              </a:rPr>
              <a:t>o</a:t>
            </a:r>
            <a:r>
              <a:rPr sz="1800" spc="-10" dirty="0">
                <a:solidFill>
                  <a:srgbClr val="242423"/>
                </a:solidFill>
                <a:latin typeface="Lucida Sans Unicode" panose="020B0602030504020204"/>
                <a:cs typeface="Lucida Sans Unicode" panose="020B0602030504020204"/>
              </a:rPr>
              <a:t>s</a:t>
            </a:r>
            <a:r>
              <a:rPr sz="1800" spc="-105" dirty="0">
                <a:solidFill>
                  <a:srgbClr val="242423"/>
                </a:solidFill>
                <a:latin typeface="Lucida Sans Unicode" panose="020B0602030504020204"/>
                <a:cs typeface="Lucida Sans Unicode" panose="020B0602030504020204"/>
              </a:rPr>
              <a:t>tl</a:t>
            </a:r>
            <a:r>
              <a:rPr sz="1800" spc="-90" dirty="0">
                <a:solidFill>
                  <a:srgbClr val="242423"/>
                </a:solidFill>
                <a:latin typeface="Lucida Sans Unicode" panose="020B0602030504020204"/>
                <a:cs typeface="Lucida Sans Unicode" panose="020B0602030504020204"/>
              </a:rPr>
              <a:t>y</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p</a:t>
            </a:r>
            <a:r>
              <a:rPr sz="1800" spc="-150" dirty="0">
                <a:solidFill>
                  <a:srgbClr val="242423"/>
                </a:solidFill>
                <a:latin typeface="Lucida Sans Unicode" panose="020B0602030504020204"/>
                <a:cs typeface="Lucida Sans Unicode" panose="020B0602030504020204"/>
              </a:rPr>
              <a:t>r</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spc="-105" dirty="0">
                <a:solidFill>
                  <a:srgbClr val="242423"/>
                </a:solidFill>
                <a:latin typeface="Lucida Sans Unicode" panose="020B0602030504020204"/>
                <a:cs typeface="Lucida Sans Unicode" panose="020B0602030504020204"/>
              </a:rPr>
              <a:t>t</a:t>
            </a:r>
            <a:r>
              <a:rPr sz="1800" spc="-70" dirty="0">
                <a:solidFill>
                  <a:srgbClr val="242423"/>
                </a:solidFill>
                <a:latin typeface="Lucida Sans Unicode" panose="020B0602030504020204"/>
                <a:cs typeface="Lucida Sans Unicode" panose="020B0602030504020204"/>
              </a:rPr>
              <a:t>e</a:t>
            </a:r>
            <a:r>
              <a:rPr sz="1800" spc="-120" dirty="0">
                <a:solidFill>
                  <a:srgbClr val="242423"/>
                </a:solidFill>
                <a:latin typeface="Lucida Sans Unicode" panose="020B0602030504020204"/>
                <a:cs typeface="Lucida Sans Unicode" panose="020B0602030504020204"/>
              </a:rPr>
              <a:t>d</a:t>
            </a:r>
            <a:r>
              <a:rPr sz="1800" spc="-165"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b</a:t>
            </a:r>
            <a:r>
              <a:rPr sz="1800" spc="-70" dirty="0">
                <a:solidFill>
                  <a:srgbClr val="242423"/>
                </a:solidFill>
                <a:latin typeface="Lucida Sans Unicode" panose="020B0602030504020204"/>
                <a:cs typeface="Lucida Sans Unicode" panose="020B0602030504020204"/>
              </a:rPr>
              <a:t>e</a:t>
            </a:r>
            <a:r>
              <a:rPr sz="1800" spc="-60" dirty="0">
                <a:solidFill>
                  <a:srgbClr val="242423"/>
                </a:solidFill>
                <a:latin typeface="Lucida Sans Unicode" panose="020B0602030504020204"/>
                <a:cs typeface="Lucida Sans Unicode" panose="020B0602030504020204"/>
              </a:rPr>
              <a:t>f</a:t>
            </a:r>
            <a:r>
              <a:rPr sz="1800" spc="-100" dirty="0">
                <a:solidFill>
                  <a:srgbClr val="242423"/>
                </a:solidFill>
                <a:latin typeface="Lucida Sans Unicode" panose="020B0602030504020204"/>
                <a:cs typeface="Lucida Sans Unicode" panose="020B0602030504020204"/>
              </a:rPr>
              <a:t>o</a:t>
            </a:r>
            <a:r>
              <a:rPr sz="1800" spc="-150" dirty="0">
                <a:solidFill>
                  <a:srgbClr val="242423"/>
                </a:solidFill>
                <a:latin typeface="Lucida Sans Unicode" panose="020B0602030504020204"/>
                <a:cs typeface="Lucida Sans Unicode" panose="020B0602030504020204"/>
              </a:rPr>
              <a:t>r</a:t>
            </a:r>
            <a:r>
              <a:rPr sz="1800" spc="-50" dirty="0">
                <a:solidFill>
                  <a:srgbClr val="242423"/>
                </a:solidFill>
                <a:latin typeface="Lucida Sans Unicode" panose="020B0602030504020204"/>
                <a:cs typeface="Lucida Sans Unicode" panose="020B0602030504020204"/>
              </a:rPr>
              <a:t>e</a:t>
            </a:r>
            <a:r>
              <a:rPr sz="1800" spc="-160"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25" dirty="0">
                <a:solidFill>
                  <a:srgbClr val="242423"/>
                </a:solidFill>
                <a:latin typeface="Lucida Sans Unicode" panose="020B0602030504020204"/>
                <a:cs typeface="Lucida Sans Unicode" panose="020B0602030504020204"/>
              </a:rPr>
              <a:t>n</a:t>
            </a:r>
            <a:r>
              <a:rPr sz="1800" spc="-165"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45" dirty="0">
                <a:solidFill>
                  <a:srgbClr val="242423"/>
                </a:solidFill>
                <a:latin typeface="Lucida Sans Unicode" panose="020B0602030504020204"/>
                <a:cs typeface="Lucida Sans Unicode" panose="020B0602030504020204"/>
              </a:rPr>
              <a:t>u</a:t>
            </a:r>
            <a:r>
              <a:rPr sz="1800" spc="-140" dirty="0">
                <a:solidFill>
                  <a:srgbClr val="242423"/>
                </a:solidFill>
                <a:latin typeface="Lucida Sans Unicode" panose="020B0602030504020204"/>
                <a:cs typeface="Lucida Sans Unicode" panose="020B0602030504020204"/>
              </a:rPr>
              <a:t>d</a:t>
            </a:r>
            <a:r>
              <a:rPr sz="1800" spc="-105" dirty="0">
                <a:solidFill>
                  <a:srgbClr val="242423"/>
                </a:solidFill>
                <a:latin typeface="Lucida Sans Unicode" panose="020B0602030504020204"/>
                <a:cs typeface="Lucida Sans Unicode" panose="020B0602030504020204"/>
              </a:rPr>
              <a:t>i</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dirty="0">
                <a:solidFill>
                  <a:srgbClr val="242423"/>
                </a:solidFill>
                <a:latin typeface="Lucida Sans Unicode" panose="020B0602030504020204"/>
                <a:cs typeface="Lucida Sans Unicode" panose="020B0602030504020204"/>
              </a:rPr>
              <a:t>c</a:t>
            </a:r>
            <a:r>
              <a:rPr sz="1800" spc="-70" dirty="0">
                <a:solidFill>
                  <a:srgbClr val="242423"/>
                </a:solidFill>
                <a:latin typeface="Lucida Sans Unicode" panose="020B0602030504020204"/>
                <a:cs typeface="Lucida Sans Unicode" panose="020B0602030504020204"/>
              </a:rPr>
              <a:t>e</a:t>
            </a:r>
            <a:r>
              <a:rPr sz="1800" spc="-95" dirty="0">
                <a:solidFill>
                  <a:srgbClr val="242423"/>
                </a:solidFill>
                <a:latin typeface="Lucida Sans Unicode" panose="020B0602030504020204"/>
                <a:cs typeface="Lucida Sans Unicode" panose="020B0602030504020204"/>
              </a:rPr>
              <a:t>.  </a:t>
            </a:r>
            <a:r>
              <a:rPr sz="1800" spc="-50" dirty="0">
                <a:solidFill>
                  <a:srgbClr val="242423"/>
                </a:solidFill>
                <a:latin typeface="Lucida Sans Unicode" panose="020B0602030504020204"/>
                <a:cs typeface="Lucida Sans Unicode" panose="020B0602030504020204"/>
              </a:rPr>
              <a:t>I</a:t>
            </a:r>
            <a:r>
              <a:rPr sz="1800" spc="-85" dirty="0">
                <a:solidFill>
                  <a:srgbClr val="242423"/>
                </a:solidFill>
                <a:latin typeface="Lucida Sans Unicode" panose="020B0602030504020204"/>
                <a:cs typeface="Lucida Sans Unicode" panose="020B0602030504020204"/>
              </a:rPr>
              <a:t>t</a:t>
            </a:r>
            <a:r>
              <a:rPr sz="1800" spc="-160" dirty="0">
                <a:solidFill>
                  <a:srgbClr val="242423"/>
                </a:solidFill>
                <a:latin typeface="Lucida Sans Unicode" panose="020B0602030504020204"/>
                <a:cs typeface="Lucida Sans Unicode" panose="020B0602030504020204"/>
              </a:rPr>
              <a:t> </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50" dirty="0">
                <a:solidFill>
                  <a:srgbClr val="242423"/>
                </a:solidFill>
                <a:latin typeface="Lucida Sans Unicode" panose="020B0602030504020204"/>
                <a:cs typeface="Lucida Sans Unicode" panose="020B0602030504020204"/>
              </a:rPr>
              <a:t>r</a:t>
            </a:r>
            <a:r>
              <a:rPr sz="1800" spc="-80" dirty="0">
                <a:solidFill>
                  <a:srgbClr val="242423"/>
                </a:solidFill>
                <a:latin typeface="Lucida Sans Unicode" panose="020B0602030504020204"/>
                <a:cs typeface="Lucida Sans Unicode" panose="020B0602030504020204"/>
              </a:rPr>
              <a:t>v</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15" dirty="0">
                <a:solidFill>
                  <a:srgbClr val="242423"/>
                </a:solidFill>
                <a:latin typeface="Lucida Sans Unicode" panose="020B0602030504020204"/>
                <a:cs typeface="Lucida Sans Unicode" panose="020B0602030504020204"/>
              </a:rPr>
              <a:t>a</a:t>
            </a:r>
            <a:r>
              <a:rPr sz="1800" spc="-160" dirty="0">
                <a:solidFill>
                  <a:srgbClr val="242423"/>
                </a:solidFill>
                <a:latin typeface="Lucida Sans Unicode" panose="020B0602030504020204"/>
                <a:cs typeface="Lucida Sans Unicode" panose="020B0602030504020204"/>
              </a:rPr>
              <a:t> </a:t>
            </a:r>
            <a:r>
              <a:rPr sz="1800" spc="-80" dirty="0">
                <a:solidFill>
                  <a:srgbClr val="242423"/>
                </a:solidFill>
                <a:latin typeface="Lucida Sans Unicode" panose="020B0602030504020204"/>
                <a:cs typeface="Lucida Sans Unicode" panose="020B0602030504020204"/>
              </a:rPr>
              <a:t>v</a:t>
            </a:r>
            <a:r>
              <a:rPr sz="1800" spc="-35" dirty="0">
                <a:solidFill>
                  <a:srgbClr val="242423"/>
                </a:solidFill>
                <a:latin typeface="Lucida Sans Unicode" panose="020B0602030504020204"/>
                <a:cs typeface="Lucida Sans Unicode" panose="020B0602030504020204"/>
              </a:rPr>
              <a:t>a</a:t>
            </a:r>
            <a:r>
              <a:rPr sz="1800" spc="-150" dirty="0">
                <a:solidFill>
                  <a:srgbClr val="242423"/>
                </a:solidFill>
                <a:latin typeface="Lucida Sans Unicode" panose="020B0602030504020204"/>
                <a:cs typeface="Lucida Sans Unicode" panose="020B0602030504020204"/>
              </a:rPr>
              <a:t>r</a:t>
            </a:r>
            <a:r>
              <a:rPr sz="1800" spc="-105" dirty="0">
                <a:solidFill>
                  <a:srgbClr val="242423"/>
                </a:solidFill>
                <a:latin typeface="Lucida Sans Unicode" panose="020B0602030504020204"/>
                <a:cs typeface="Lucida Sans Unicode" panose="020B0602030504020204"/>
              </a:rPr>
              <a:t>i</a:t>
            </a:r>
            <a:r>
              <a:rPr sz="1800" spc="-70" dirty="0">
                <a:solidFill>
                  <a:srgbClr val="242423"/>
                </a:solidFill>
                <a:latin typeface="Lucida Sans Unicode" panose="020B0602030504020204"/>
                <a:cs typeface="Lucida Sans Unicode" panose="020B0602030504020204"/>
              </a:rPr>
              <a:t>e</a:t>
            </a:r>
            <a:r>
              <a:rPr sz="1800" spc="-105" dirty="0">
                <a:solidFill>
                  <a:srgbClr val="242423"/>
                </a:solidFill>
                <a:latin typeface="Lucida Sans Unicode" panose="020B0602030504020204"/>
                <a:cs typeface="Lucida Sans Unicode" panose="020B0602030504020204"/>
              </a:rPr>
              <a:t>t</a:t>
            </a:r>
            <a:r>
              <a:rPr sz="1800" spc="-90" dirty="0">
                <a:solidFill>
                  <a:srgbClr val="242423"/>
                </a:solidFill>
                <a:latin typeface="Lucida Sans Unicode" panose="020B0602030504020204"/>
                <a:cs typeface="Lucida Sans Unicode" panose="020B0602030504020204"/>
              </a:rPr>
              <a:t>y</a:t>
            </a:r>
            <a:r>
              <a:rPr sz="1800" spc="-160"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o</a:t>
            </a:r>
            <a:r>
              <a:rPr sz="1800" spc="-40" dirty="0">
                <a:solidFill>
                  <a:srgbClr val="242423"/>
                </a:solidFill>
                <a:latin typeface="Lucida Sans Unicode" panose="020B0602030504020204"/>
                <a:cs typeface="Lucida Sans Unicode" panose="020B0602030504020204"/>
              </a:rPr>
              <a:t>f</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pu</a:t>
            </a:r>
            <a:r>
              <a:rPr sz="1800" spc="-150" dirty="0">
                <a:solidFill>
                  <a:srgbClr val="242423"/>
                </a:solidFill>
                <a:latin typeface="Lucida Sans Unicode" panose="020B0602030504020204"/>
                <a:cs typeface="Lucida Sans Unicode" panose="020B0602030504020204"/>
              </a:rPr>
              <a:t>r</a:t>
            </a:r>
            <a:r>
              <a:rPr sz="1800" spc="-145" dirty="0">
                <a:solidFill>
                  <a:srgbClr val="242423"/>
                </a:solidFill>
                <a:latin typeface="Lucida Sans Unicode" panose="020B0602030504020204"/>
                <a:cs typeface="Lucida Sans Unicode" panose="020B0602030504020204"/>
              </a:rPr>
              <a:t>p</a:t>
            </a:r>
            <a:r>
              <a:rPr sz="1800" spc="-100" dirty="0">
                <a:solidFill>
                  <a:srgbClr val="242423"/>
                </a:solidFill>
                <a:latin typeface="Lucida Sans Unicode" panose="020B0602030504020204"/>
                <a:cs typeface="Lucida Sans Unicode" panose="020B0602030504020204"/>
              </a:rPr>
              <a:t>o</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220" dirty="0">
                <a:solidFill>
                  <a:srgbClr val="242423"/>
                </a:solidFill>
                <a:latin typeface="Lucida Sans Unicode" panose="020B0602030504020204"/>
                <a:cs typeface="Lucida Sans Unicode" panose="020B0602030504020204"/>
              </a:rPr>
              <a:t>,</a:t>
            </a:r>
            <a:r>
              <a:rPr sz="1800" spc="-160" dirty="0">
                <a:solidFill>
                  <a:srgbClr val="242423"/>
                </a:solidFill>
                <a:latin typeface="Lucida Sans Unicode" panose="020B0602030504020204"/>
                <a:cs typeface="Lucida Sans Unicode" panose="020B0602030504020204"/>
              </a:rPr>
              <a:t> </a:t>
            </a:r>
            <a:r>
              <a:rPr sz="1800" spc="-125" dirty="0">
                <a:solidFill>
                  <a:srgbClr val="242423"/>
                </a:solidFill>
                <a:latin typeface="Lucida Sans Unicode" panose="020B0602030504020204"/>
                <a:cs typeface="Lucida Sans Unicode" panose="020B0602030504020204"/>
              </a:rPr>
              <a:t>m</a:t>
            </a:r>
            <a:r>
              <a:rPr sz="1800" spc="-35" dirty="0">
                <a:solidFill>
                  <a:srgbClr val="242423"/>
                </a:solidFill>
                <a:latin typeface="Lucida Sans Unicode" panose="020B0602030504020204"/>
                <a:cs typeface="Lucida Sans Unicode" panose="020B0602030504020204"/>
              </a:rPr>
              <a:t>a</a:t>
            </a:r>
            <a:r>
              <a:rPr sz="1800" spc="-160" dirty="0">
                <a:solidFill>
                  <a:srgbClr val="242423"/>
                </a:solidFill>
                <a:latin typeface="Lucida Sans Unicode" panose="020B0602030504020204"/>
                <a:cs typeface="Lucida Sans Unicode" panose="020B0602030504020204"/>
              </a:rPr>
              <a:t>k</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spc="-75" dirty="0">
                <a:solidFill>
                  <a:srgbClr val="242423"/>
                </a:solidFill>
                <a:latin typeface="Lucida Sans Unicode" panose="020B0602030504020204"/>
                <a:cs typeface="Lucida Sans Unicode" panose="020B0602030504020204"/>
              </a:rPr>
              <a:t>g  </a:t>
            </a:r>
            <a:r>
              <a:rPr sz="1800" spc="-145" dirty="0">
                <a:solidFill>
                  <a:srgbClr val="242423"/>
                </a:solidFill>
                <a:latin typeface="Lucida Sans Unicode" panose="020B0602030504020204"/>
                <a:cs typeface="Lucida Sans Unicode" panose="020B0602030504020204"/>
              </a:rPr>
              <a:t>p</a:t>
            </a:r>
            <a:r>
              <a:rPr sz="1800" spc="-150" dirty="0">
                <a:solidFill>
                  <a:srgbClr val="242423"/>
                </a:solidFill>
                <a:latin typeface="Lucida Sans Unicode" panose="020B0602030504020204"/>
                <a:cs typeface="Lucida Sans Unicode" panose="020B0602030504020204"/>
              </a:rPr>
              <a:t>r</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spc="-105" dirty="0">
                <a:solidFill>
                  <a:srgbClr val="242423"/>
                </a:solidFill>
                <a:latin typeface="Lucida Sans Unicode" panose="020B0602030504020204"/>
                <a:cs typeface="Lucida Sans Unicode" panose="020B0602030504020204"/>
              </a:rPr>
              <a:t>t</a:t>
            </a:r>
            <a:r>
              <a:rPr sz="1800" spc="-35" dirty="0">
                <a:solidFill>
                  <a:srgbClr val="242423"/>
                </a:solidFill>
                <a:latin typeface="Lucida Sans Unicode" panose="020B0602030504020204"/>
                <a:cs typeface="Lucida Sans Unicode" panose="020B0602030504020204"/>
              </a:rPr>
              <a:t>a</a:t>
            </a:r>
            <a:r>
              <a:rPr sz="1800" spc="-105" dirty="0">
                <a:solidFill>
                  <a:srgbClr val="242423"/>
                </a:solidFill>
                <a:latin typeface="Lucida Sans Unicode" panose="020B0602030504020204"/>
                <a:cs typeface="Lucida Sans Unicode" panose="020B0602030504020204"/>
              </a:rPr>
              <a:t>ti</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p</a:t>
            </a:r>
            <a:r>
              <a:rPr sz="1800" spc="-100" dirty="0">
                <a:solidFill>
                  <a:srgbClr val="242423"/>
                </a:solidFill>
                <a:latin typeface="Lucida Sans Unicode" panose="020B0602030504020204"/>
                <a:cs typeface="Lucida Sans Unicode" panose="020B0602030504020204"/>
              </a:rPr>
              <a:t>o</a:t>
            </a:r>
            <a:r>
              <a:rPr sz="1800" spc="-55" dirty="0">
                <a:solidFill>
                  <a:srgbClr val="242423"/>
                </a:solidFill>
                <a:latin typeface="Lucida Sans Unicode" panose="020B0602030504020204"/>
                <a:cs typeface="Lucida Sans Unicode" panose="020B0602030504020204"/>
              </a:rPr>
              <a:t>w</a:t>
            </a:r>
            <a:r>
              <a:rPr sz="1800" spc="-70" dirty="0">
                <a:solidFill>
                  <a:srgbClr val="242423"/>
                </a:solidFill>
                <a:latin typeface="Lucida Sans Unicode" panose="020B0602030504020204"/>
                <a:cs typeface="Lucida Sans Unicode" panose="020B0602030504020204"/>
              </a:rPr>
              <a:t>e</a:t>
            </a:r>
            <a:r>
              <a:rPr sz="1800" spc="-150" dirty="0">
                <a:solidFill>
                  <a:srgbClr val="242423"/>
                </a:solidFill>
                <a:latin typeface="Lucida Sans Unicode" panose="020B0602030504020204"/>
                <a:cs typeface="Lucida Sans Unicode" panose="020B0602030504020204"/>
              </a:rPr>
              <a:t>r</a:t>
            </a:r>
            <a:r>
              <a:rPr sz="1800" spc="-60" dirty="0">
                <a:solidFill>
                  <a:srgbClr val="242423"/>
                </a:solidFill>
                <a:latin typeface="Lucida Sans Unicode" panose="020B0602030504020204"/>
                <a:cs typeface="Lucida Sans Unicode" panose="020B0602030504020204"/>
              </a:rPr>
              <a:t>f</a:t>
            </a:r>
            <a:r>
              <a:rPr sz="1800" spc="-145" dirty="0">
                <a:solidFill>
                  <a:srgbClr val="242423"/>
                </a:solidFill>
                <a:latin typeface="Lucida Sans Unicode" panose="020B0602030504020204"/>
                <a:cs typeface="Lucida Sans Unicode" panose="020B0602030504020204"/>
              </a:rPr>
              <a:t>u</a:t>
            </a:r>
            <a:r>
              <a:rPr sz="1800" spc="-85" dirty="0">
                <a:solidFill>
                  <a:srgbClr val="242423"/>
                </a:solidFill>
                <a:latin typeface="Lucida Sans Unicode" panose="020B0602030504020204"/>
                <a:cs typeface="Lucida Sans Unicode" panose="020B0602030504020204"/>
              </a:rPr>
              <a:t>l</a:t>
            </a:r>
            <a:r>
              <a:rPr sz="1800" spc="-160"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t</a:t>
            </a:r>
            <a:r>
              <a:rPr sz="1800" spc="-100" dirty="0">
                <a:solidFill>
                  <a:srgbClr val="242423"/>
                </a:solidFill>
                <a:latin typeface="Lucida Sans Unicode" panose="020B0602030504020204"/>
                <a:cs typeface="Lucida Sans Unicode" panose="020B0602030504020204"/>
              </a:rPr>
              <a:t>oo</a:t>
            </a:r>
            <a:r>
              <a:rPr sz="1800" spc="-105" dirty="0">
                <a:solidFill>
                  <a:srgbClr val="242423"/>
                </a:solidFill>
                <a:latin typeface="Lucida Sans Unicode" panose="020B0602030504020204"/>
                <a:cs typeface="Lucida Sans Unicode" panose="020B0602030504020204"/>
              </a:rPr>
              <a:t>l</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60" dirty="0">
                <a:solidFill>
                  <a:srgbClr val="242423"/>
                </a:solidFill>
                <a:latin typeface="Lucida Sans Unicode" panose="020B0602030504020204"/>
                <a:cs typeface="Lucida Sans Unicode" panose="020B0602030504020204"/>
              </a:rPr>
              <a:t>f</a:t>
            </a:r>
            <a:r>
              <a:rPr sz="1800" spc="-100" dirty="0">
                <a:solidFill>
                  <a:srgbClr val="242423"/>
                </a:solidFill>
                <a:latin typeface="Lucida Sans Unicode" panose="020B0602030504020204"/>
                <a:cs typeface="Lucida Sans Unicode" panose="020B0602030504020204"/>
              </a:rPr>
              <a:t>o</a:t>
            </a:r>
            <a:r>
              <a:rPr sz="1800" spc="-110" dirty="0">
                <a:solidFill>
                  <a:srgbClr val="242423"/>
                </a:solidFill>
                <a:latin typeface="Lucida Sans Unicode" panose="020B0602030504020204"/>
                <a:cs typeface="Lucida Sans Unicode" panose="020B0602030504020204"/>
              </a:rPr>
              <a:t>r  </a:t>
            </a:r>
            <a:r>
              <a:rPr sz="1800" dirty="0">
                <a:solidFill>
                  <a:srgbClr val="242423"/>
                </a:solidFill>
                <a:latin typeface="Lucida Sans Unicode" panose="020B0602030504020204"/>
                <a:cs typeface="Lucida Sans Unicode" panose="020B0602030504020204"/>
              </a:rPr>
              <a:t>c</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80" dirty="0">
                <a:solidFill>
                  <a:srgbClr val="242423"/>
                </a:solidFill>
                <a:latin typeface="Lucida Sans Unicode" panose="020B0602030504020204"/>
                <a:cs typeface="Lucida Sans Unicode" panose="020B0602030504020204"/>
              </a:rPr>
              <a:t>v</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dirty="0">
                <a:solidFill>
                  <a:srgbClr val="242423"/>
                </a:solidFill>
                <a:latin typeface="Lucida Sans Unicode" panose="020B0602030504020204"/>
                <a:cs typeface="Lucida Sans Unicode" panose="020B0602030504020204"/>
              </a:rPr>
              <a:t>c</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spc="-114" dirty="0">
                <a:solidFill>
                  <a:srgbClr val="242423"/>
                </a:solidFill>
                <a:latin typeface="Lucida Sans Unicode" panose="020B0602030504020204"/>
                <a:cs typeface="Lucida Sans Unicode" panose="020B0602030504020204"/>
              </a:rPr>
              <a:t>g</a:t>
            </a:r>
            <a:r>
              <a:rPr sz="1800" spc="-165"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45" dirty="0">
                <a:solidFill>
                  <a:srgbClr val="242423"/>
                </a:solidFill>
                <a:latin typeface="Lucida Sans Unicode" panose="020B0602030504020204"/>
                <a:cs typeface="Lucida Sans Unicode" panose="020B0602030504020204"/>
              </a:rPr>
              <a:t>n</a:t>
            </a:r>
            <a:r>
              <a:rPr sz="1800" spc="-120" dirty="0">
                <a:solidFill>
                  <a:srgbClr val="242423"/>
                </a:solidFill>
                <a:latin typeface="Lucida Sans Unicode" panose="020B0602030504020204"/>
                <a:cs typeface="Lucida Sans Unicode" panose="020B0602030504020204"/>
              </a:rPr>
              <a:t>d</a:t>
            </a:r>
            <a:r>
              <a:rPr sz="1800" spc="-165"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t</a:t>
            </a:r>
            <a:r>
              <a:rPr sz="1800" spc="-70" dirty="0">
                <a:solidFill>
                  <a:srgbClr val="242423"/>
                </a:solidFill>
                <a:latin typeface="Lucida Sans Unicode" panose="020B0602030504020204"/>
                <a:cs typeface="Lucida Sans Unicode" panose="020B0602030504020204"/>
              </a:rPr>
              <a:t>e</a:t>
            </a:r>
            <a:r>
              <a:rPr sz="1800" spc="-35" dirty="0">
                <a:solidFill>
                  <a:srgbClr val="242423"/>
                </a:solidFill>
                <a:latin typeface="Lucida Sans Unicode" panose="020B0602030504020204"/>
                <a:cs typeface="Lucida Sans Unicode" panose="020B0602030504020204"/>
              </a:rPr>
              <a:t>a</a:t>
            </a:r>
            <a:r>
              <a:rPr sz="1800" dirty="0">
                <a:solidFill>
                  <a:srgbClr val="242423"/>
                </a:solidFill>
                <a:latin typeface="Lucida Sans Unicode" panose="020B0602030504020204"/>
                <a:cs typeface="Lucida Sans Unicode" panose="020B0602030504020204"/>
              </a:rPr>
              <a:t>c</a:t>
            </a:r>
            <a:r>
              <a:rPr sz="1800" spc="-150" dirty="0">
                <a:solidFill>
                  <a:srgbClr val="242423"/>
                </a:solidFill>
                <a:latin typeface="Lucida Sans Unicode" panose="020B0602030504020204"/>
                <a:cs typeface="Lucida Sans Unicode" panose="020B0602030504020204"/>
              </a:rPr>
              <a:t>h</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spc="-135" dirty="0">
                <a:solidFill>
                  <a:srgbClr val="242423"/>
                </a:solidFill>
                <a:latin typeface="Lucida Sans Unicode" panose="020B0602030504020204"/>
                <a:cs typeface="Lucida Sans Unicode" panose="020B0602030504020204"/>
              </a:rPr>
              <a:t>g</a:t>
            </a:r>
            <a:r>
              <a:rPr sz="1800" spc="-95" dirty="0">
                <a:solidFill>
                  <a:srgbClr val="242423"/>
                </a:solidFill>
                <a:latin typeface="Lucida Sans Unicode" panose="020B0602030504020204"/>
                <a:cs typeface="Lucida Sans Unicode" panose="020B0602030504020204"/>
              </a:rPr>
              <a:t>.</a:t>
            </a:r>
            <a:endParaRPr sz="1800">
              <a:latin typeface="Lucida Sans Unicode" panose="020B0602030504020204"/>
              <a:cs typeface="Lucida Sans Unicode" panose="020B0602030504020204"/>
            </a:endParaRPr>
          </a:p>
        </p:txBody>
      </p:sp>
      <p:sp>
        <p:nvSpPr>
          <p:cNvPr id="7" name="object 7"/>
          <p:cNvSpPr txBox="1"/>
          <p:nvPr/>
        </p:nvSpPr>
        <p:spPr>
          <a:xfrm>
            <a:off x="6730487" y="6196791"/>
            <a:ext cx="3991610" cy="2193925"/>
          </a:xfrm>
          <a:prstGeom prst="rect">
            <a:avLst/>
          </a:prstGeom>
        </p:spPr>
        <p:txBody>
          <a:bodyPr vert="horz" wrap="square" lIns="0" tIns="12700" rIns="0" bIns="0" rtlCol="0">
            <a:spAutoFit/>
          </a:bodyPr>
          <a:lstStyle/>
          <a:p>
            <a:pPr marL="12700" marR="5080">
              <a:lnSpc>
                <a:spcPct val="113000"/>
              </a:lnSpc>
              <a:spcBef>
                <a:spcPts val="100"/>
              </a:spcBef>
            </a:pPr>
            <a:r>
              <a:rPr sz="1800" spc="120" dirty="0">
                <a:solidFill>
                  <a:srgbClr val="242423"/>
                </a:solidFill>
                <a:latin typeface="Lucida Sans Unicode" panose="020B0602030504020204"/>
                <a:cs typeface="Lucida Sans Unicode" panose="020B0602030504020204"/>
              </a:rPr>
              <a:t>P</a:t>
            </a:r>
            <a:r>
              <a:rPr sz="1800" spc="-150" dirty="0">
                <a:solidFill>
                  <a:srgbClr val="242423"/>
                </a:solidFill>
                <a:latin typeface="Lucida Sans Unicode" panose="020B0602030504020204"/>
                <a:cs typeface="Lucida Sans Unicode" panose="020B0602030504020204"/>
              </a:rPr>
              <a:t>r</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spc="-105" dirty="0">
                <a:solidFill>
                  <a:srgbClr val="242423"/>
                </a:solidFill>
                <a:latin typeface="Lucida Sans Unicode" panose="020B0602030504020204"/>
                <a:cs typeface="Lucida Sans Unicode" panose="020B0602030504020204"/>
              </a:rPr>
              <a:t>t</a:t>
            </a:r>
            <a:r>
              <a:rPr sz="1800" spc="-35" dirty="0">
                <a:solidFill>
                  <a:srgbClr val="242423"/>
                </a:solidFill>
                <a:latin typeface="Lucida Sans Unicode" panose="020B0602030504020204"/>
                <a:cs typeface="Lucida Sans Unicode" panose="020B0602030504020204"/>
              </a:rPr>
              <a:t>a</a:t>
            </a:r>
            <a:r>
              <a:rPr sz="1800" spc="-105" dirty="0">
                <a:solidFill>
                  <a:srgbClr val="242423"/>
                </a:solidFill>
                <a:latin typeface="Lucida Sans Unicode" panose="020B0602030504020204"/>
                <a:cs typeface="Lucida Sans Unicode" panose="020B0602030504020204"/>
              </a:rPr>
              <a:t>ti</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50" dirty="0">
                <a:solidFill>
                  <a:srgbClr val="242423"/>
                </a:solidFill>
                <a:latin typeface="Lucida Sans Unicode" panose="020B0602030504020204"/>
                <a:cs typeface="Lucida Sans Unicode" panose="020B0602030504020204"/>
              </a:rPr>
              <a:t>r</a:t>
            </a:r>
            <a:r>
              <a:rPr sz="1800" spc="-50" dirty="0">
                <a:solidFill>
                  <a:srgbClr val="242423"/>
                </a:solidFill>
                <a:latin typeface="Lucida Sans Unicode" panose="020B0602030504020204"/>
                <a:cs typeface="Lucida Sans Unicode" panose="020B0602030504020204"/>
              </a:rPr>
              <a:t>e</a:t>
            </a:r>
            <a:r>
              <a:rPr sz="1800" spc="-160" dirty="0">
                <a:solidFill>
                  <a:srgbClr val="242423"/>
                </a:solidFill>
                <a:latin typeface="Lucida Sans Unicode" panose="020B0602030504020204"/>
                <a:cs typeface="Lucida Sans Unicode" panose="020B0602030504020204"/>
              </a:rPr>
              <a:t> </a:t>
            </a:r>
            <a:r>
              <a:rPr sz="1800" dirty="0">
                <a:solidFill>
                  <a:srgbClr val="242423"/>
                </a:solidFill>
                <a:latin typeface="Lucida Sans Unicode" panose="020B0602030504020204"/>
                <a:cs typeface="Lucida Sans Unicode" panose="020B0602030504020204"/>
              </a:rPr>
              <a:t>c</a:t>
            </a:r>
            <a:r>
              <a:rPr sz="1800" spc="-100" dirty="0">
                <a:solidFill>
                  <a:srgbClr val="242423"/>
                </a:solidFill>
                <a:latin typeface="Lucida Sans Unicode" panose="020B0602030504020204"/>
                <a:cs typeface="Lucida Sans Unicode" panose="020B0602030504020204"/>
              </a:rPr>
              <a:t>o</a:t>
            </a:r>
            <a:r>
              <a:rPr sz="1800" spc="-125" dirty="0">
                <a:solidFill>
                  <a:srgbClr val="242423"/>
                </a:solidFill>
                <a:latin typeface="Lucida Sans Unicode" panose="020B0602030504020204"/>
                <a:cs typeface="Lucida Sans Unicode" panose="020B0602030504020204"/>
              </a:rPr>
              <a:t>mm</a:t>
            </a:r>
            <a:r>
              <a:rPr sz="1800" spc="-145" dirty="0">
                <a:solidFill>
                  <a:srgbClr val="242423"/>
                </a:solidFill>
                <a:latin typeface="Lucida Sans Unicode" panose="020B0602030504020204"/>
                <a:cs typeface="Lucida Sans Unicode" panose="020B0602030504020204"/>
              </a:rPr>
              <a:t>un</a:t>
            </a:r>
            <a:r>
              <a:rPr sz="1800" spc="-105" dirty="0">
                <a:solidFill>
                  <a:srgbClr val="242423"/>
                </a:solidFill>
                <a:latin typeface="Lucida Sans Unicode" panose="020B0602030504020204"/>
                <a:cs typeface="Lucida Sans Unicode" panose="020B0602030504020204"/>
              </a:rPr>
              <a:t>i</a:t>
            </a:r>
            <a:r>
              <a:rPr sz="1800" dirty="0">
                <a:solidFill>
                  <a:srgbClr val="242423"/>
                </a:solidFill>
                <a:latin typeface="Lucida Sans Unicode" panose="020B0602030504020204"/>
                <a:cs typeface="Lucida Sans Unicode" panose="020B0602030504020204"/>
              </a:rPr>
              <a:t>c</a:t>
            </a:r>
            <a:r>
              <a:rPr sz="1800" spc="-35" dirty="0">
                <a:solidFill>
                  <a:srgbClr val="242423"/>
                </a:solidFill>
                <a:latin typeface="Lucida Sans Unicode" panose="020B0602030504020204"/>
                <a:cs typeface="Lucida Sans Unicode" panose="020B0602030504020204"/>
              </a:rPr>
              <a:t>a</a:t>
            </a:r>
            <a:r>
              <a:rPr sz="1800" spc="-105" dirty="0">
                <a:solidFill>
                  <a:srgbClr val="242423"/>
                </a:solidFill>
                <a:latin typeface="Lucida Sans Unicode" panose="020B0602030504020204"/>
                <a:cs typeface="Lucida Sans Unicode" panose="020B0602030504020204"/>
              </a:rPr>
              <a:t>ti</a:t>
            </a:r>
            <a:r>
              <a:rPr sz="1800" spc="-100" dirty="0">
                <a:solidFill>
                  <a:srgbClr val="242423"/>
                </a:solidFill>
                <a:latin typeface="Lucida Sans Unicode" panose="020B0602030504020204"/>
                <a:cs typeface="Lucida Sans Unicode" panose="020B0602030504020204"/>
              </a:rPr>
              <a:t>o</a:t>
            </a:r>
            <a:r>
              <a:rPr sz="1800" spc="-125" dirty="0">
                <a:solidFill>
                  <a:srgbClr val="242423"/>
                </a:solidFill>
                <a:latin typeface="Lucida Sans Unicode" panose="020B0602030504020204"/>
                <a:cs typeface="Lucida Sans Unicode" panose="020B0602030504020204"/>
              </a:rPr>
              <a:t>n</a:t>
            </a:r>
            <a:r>
              <a:rPr sz="1800" spc="-165"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t</a:t>
            </a:r>
            <a:r>
              <a:rPr sz="1800" spc="-100" dirty="0">
                <a:solidFill>
                  <a:srgbClr val="242423"/>
                </a:solidFill>
                <a:latin typeface="Lucida Sans Unicode" panose="020B0602030504020204"/>
                <a:cs typeface="Lucida Sans Unicode" panose="020B0602030504020204"/>
              </a:rPr>
              <a:t>oo</a:t>
            </a:r>
            <a:r>
              <a:rPr sz="1800" spc="-105" dirty="0">
                <a:solidFill>
                  <a:srgbClr val="242423"/>
                </a:solidFill>
                <a:latin typeface="Lucida Sans Unicode" panose="020B0602030504020204"/>
                <a:cs typeface="Lucida Sans Unicode" panose="020B0602030504020204"/>
              </a:rPr>
              <a:t>l</a:t>
            </a:r>
            <a:r>
              <a:rPr sz="1800" spc="5" dirty="0">
                <a:solidFill>
                  <a:srgbClr val="242423"/>
                </a:solidFill>
                <a:latin typeface="Lucida Sans Unicode" panose="020B0602030504020204"/>
                <a:cs typeface="Lucida Sans Unicode" panose="020B0602030504020204"/>
              </a:rPr>
              <a:t>s  </a:t>
            </a:r>
            <a:r>
              <a:rPr sz="1800" spc="-105" dirty="0">
                <a:solidFill>
                  <a:srgbClr val="242423"/>
                </a:solidFill>
                <a:latin typeface="Lucida Sans Unicode" panose="020B0602030504020204"/>
                <a:cs typeface="Lucida Sans Unicode" panose="020B0602030504020204"/>
              </a:rPr>
              <a:t>t</a:t>
            </a:r>
            <a:r>
              <a:rPr sz="1800" spc="-150" dirty="0">
                <a:solidFill>
                  <a:srgbClr val="242423"/>
                </a:solidFill>
                <a:latin typeface="Lucida Sans Unicode" panose="020B0602030504020204"/>
                <a:cs typeface="Lucida Sans Unicode" panose="020B0602030504020204"/>
              </a:rPr>
              <a:t>h</a:t>
            </a:r>
            <a:r>
              <a:rPr sz="1800" spc="-35" dirty="0">
                <a:solidFill>
                  <a:srgbClr val="242423"/>
                </a:solidFill>
                <a:latin typeface="Lucida Sans Unicode" panose="020B0602030504020204"/>
                <a:cs typeface="Lucida Sans Unicode" panose="020B0602030504020204"/>
              </a:rPr>
              <a:t>a</a:t>
            </a:r>
            <a:r>
              <a:rPr sz="1800" spc="-85" dirty="0">
                <a:solidFill>
                  <a:srgbClr val="242423"/>
                </a:solidFill>
                <a:latin typeface="Lucida Sans Unicode" panose="020B0602030504020204"/>
                <a:cs typeface="Lucida Sans Unicode" panose="020B0602030504020204"/>
              </a:rPr>
              <a:t>t</a:t>
            </a:r>
            <a:r>
              <a:rPr sz="1800" spc="-160" dirty="0">
                <a:solidFill>
                  <a:srgbClr val="242423"/>
                </a:solidFill>
                <a:latin typeface="Lucida Sans Unicode" panose="020B0602030504020204"/>
                <a:cs typeface="Lucida Sans Unicode" panose="020B0602030504020204"/>
              </a:rPr>
              <a:t> </a:t>
            </a:r>
            <a:r>
              <a:rPr sz="1800" dirty="0">
                <a:solidFill>
                  <a:srgbClr val="242423"/>
                </a:solidFill>
                <a:latin typeface="Lucida Sans Unicode" panose="020B0602030504020204"/>
                <a:cs typeface="Lucida Sans Unicode" panose="020B0602030504020204"/>
              </a:rPr>
              <a:t>c</a:t>
            </a:r>
            <a:r>
              <a:rPr sz="1800" spc="-35" dirty="0">
                <a:solidFill>
                  <a:srgbClr val="242423"/>
                </a:solidFill>
                <a:latin typeface="Lucida Sans Unicode" panose="020B0602030504020204"/>
                <a:cs typeface="Lucida Sans Unicode" panose="020B0602030504020204"/>
              </a:rPr>
              <a:t>a</a:t>
            </a:r>
            <a:r>
              <a:rPr sz="1800" spc="-125" dirty="0">
                <a:solidFill>
                  <a:srgbClr val="242423"/>
                </a:solidFill>
                <a:latin typeface="Lucida Sans Unicode" panose="020B0602030504020204"/>
                <a:cs typeface="Lucida Sans Unicode" panose="020B0602030504020204"/>
              </a:rPr>
              <a:t>n</a:t>
            </a:r>
            <a:r>
              <a:rPr sz="1800" spc="-165"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b</a:t>
            </a:r>
            <a:r>
              <a:rPr sz="1800" spc="-50" dirty="0">
                <a:solidFill>
                  <a:srgbClr val="242423"/>
                </a:solidFill>
                <a:latin typeface="Lucida Sans Unicode" panose="020B0602030504020204"/>
                <a:cs typeface="Lucida Sans Unicode" panose="020B0602030504020204"/>
              </a:rPr>
              <a:t>e</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u</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20" dirty="0">
                <a:solidFill>
                  <a:srgbClr val="242423"/>
                </a:solidFill>
                <a:latin typeface="Lucida Sans Unicode" panose="020B0602030504020204"/>
                <a:cs typeface="Lucida Sans Unicode" panose="020B0602030504020204"/>
              </a:rPr>
              <a:t>d</a:t>
            </a:r>
            <a:r>
              <a:rPr sz="1800" spc="-165"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140" dirty="0">
                <a:solidFill>
                  <a:srgbClr val="242423"/>
                </a:solidFill>
                <a:latin typeface="Lucida Sans Unicode" panose="020B0602030504020204"/>
                <a:cs typeface="Lucida Sans Unicode" panose="020B0602030504020204"/>
              </a:rPr>
              <a:t>d</a:t>
            </a:r>
            <a:r>
              <a:rPr sz="1800" spc="-70" dirty="0">
                <a:solidFill>
                  <a:srgbClr val="242423"/>
                </a:solidFill>
                <a:latin typeface="Lucida Sans Unicode" panose="020B0602030504020204"/>
                <a:cs typeface="Lucida Sans Unicode" panose="020B0602030504020204"/>
              </a:rPr>
              <a:t>e</a:t>
            </a:r>
            <a:r>
              <a:rPr sz="1800" spc="-125" dirty="0">
                <a:solidFill>
                  <a:srgbClr val="242423"/>
                </a:solidFill>
                <a:latin typeface="Lucida Sans Unicode" panose="020B0602030504020204"/>
                <a:cs typeface="Lucida Sans Unicode" panose="020B0602030504020204"/>
              </a:rPr>
              <a:t>m</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10" dirty="0">
                <a:solidFill>
                  <a:srgbClr val="242423"/>
                </a:solidFill>
                <a:latin typeface="Lucida Sans Unicode" panose="020B0602030504020204"/>
                <a:cs typeface="Lucida Sans Unicode" panose="020B0602030504020204"/>
              </a:rPr>
              <a:t>s</a:t>
            </a:r>
            <a:r>
              <a:rPr sz="1800" spc="-105" dirty="0">
                <a:solidFill>
                  <a:srgbClr val="242423"/>
                </a:solidFill>
                <a:latin typeface="Lucida Sans Unicode" panose="020B0602030504020204"/>
                <a:cs typeface="Lucida Sans Unicode" panose="020B0602030504020204"/>
              </a:rPr>
              <a:t>t</a:t>
            </a:r>
            <a:r>
              <a:rPr sz="1800" spc="-150" dirty="0">
                <a:solidFill>
                  <a:srgbClr val="242423"/>
                </a:solidFill>
                <a:latin typeface="Lucida Sans Unicode" panose="020B0602030504020204"/>
                <a:cs typeface="Lucida Sans Unicode" panose="020B0602030504020204"/>
              </a:rPr>
              <a:t>r</a:t>
            </a:r>
            <a:r>
              <a:rPr sz="1800" spc="-35" dirty="0">
                <a:solidFill>
                  <a:srgbClr val="242423"/>
                </a:solidFill>
                <a:latin typeface="Lucida Sans Unicode" panose="020B0602030504020204"/>
                <a:cs typeface="Lucida Sans Unicode" panose="020B0602030504020204"/>
              </a:rPr>
              <a:t>a</a:t>
            </a:r>
            <a:r>
              <a:rPr sz="1800" spc="-105" dirty="0">
                <a:solidFill>
                  <a:srgbClr val="242423"/>
                </a:solidFill>
                <a:latin typeface="Lucida Sans Unicode" panose="020B0602030504020204"/>
                <a:cs typeface="Lucida Sans Unicode" panose="020B0602030504020204"/>
              </a:rPr>
              <a:t>ti</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10" dirty="0">
                <a:solidFill>
                  <a:srgbClr val="242423"/>
                </a:solidFill>
                <a:latin typeface="Lucida Sans Unicode" panose="020B0602030504020204"/>
                <a:cs typeface="Lucida Sans Unicode" panose="020B0602030504020204"/>
              </a:rPr>
              <a:t>s</a:t>
            </a:r>
            <a:r>
              <a:rPr sz="1800" spc="-220"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lectures,</a:t>
            </a:r>
            <a:r>
              <a:rPr sz="1800" spc="-155" dirty="0">
                <a:solidFill>
                  <a:srgbClr val="242423"/>
                </a:solidFill>
                <a:latin typeface="Lucida Sans Unicode" panose="020B0602030504020204"/>
                <a:cs typeface="Lucida Sans Unicode" panose="020B0602030504020204"/>
              </a:rPr>
              <a:t> </a:t>
            </a:r>
            <a:r>
              <a:rPr sz="1800" spc="-85" dirty="0">
                <a:solidFill>
                  <a:srgbClr val="242423"/>
                </a:solidFill>
                <a:latin typeface="Lucida Sans Unicode" panose="020B0602030504020204"/>
                <a:cs typeface="Lucida Sans Unicode" panose="020B0602030504020204"/>
              </a:rPr>
              <a:t>speeches,</a:t>
            </a:r>
            <a:r>
              <a:rPr sz="1800" spc="-150" dirty="0">
                <a:solidFill>
                  <a:srgbClr val="242423"/>
                </a:solidFill>
                <a:latin typeface="Lucida Sans Unicode" panose="020B0602030504020204"/>
                <a:cs typeface="Lucida Sans Unicode" panose="020B0602030504020204"/>
              </a:rPr>
              <a:t> </a:t>
            </a:r>
            <a:r>
              <a:rPr sz="1800" spc="-120" dirty="0">
                <a:solidFill>
                  <a:srgbClr val="242423"/>
                </a:solidFill>
                <a:latin typeface="Lucida Sans Unicode" panose="020B0602030504020204"/>
                <a:cs typeface="Lucida Sans Unicode" panose="020B0602030504020204"/>
              </a:rPr>
              <a:t>reports,</a:t>
            </a:r>
            <a:r>
              <a:rPr sz="1800" spc="-150"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and</a:t>
            </a:r>
            <a:r>
              <a:rPr sz="1800" spc="-155" dirty="0">
                <a:solidFill>
                  <a:srgbClr val="242423"/>
                </a:solidFill>
                <a:latin typeface="Lucida Sans Unicode" panose="020B0602030504020204"/>
                <a:cs typeface="Lucida Sans Unicode" panose="020B0602030504020204"/>
              </a:rPr>
              <a:t> </a:t>
            </a:r>
            <a:r>
              <a:rPr sz="1800" spc="-110" dirty="0">
                <a:solidFill>
                  <a:srgbClr val="242423"/>
                </a:solidFill>
                <a:latin typeface="Lucida Sans Unicode" panose="020B0602030504020204"/>
                <a:cs typeface="Lucida Sans Unicode" panose="020B0602030504020204"/>
              </a:rPr>
              <a:t>more.</a:t>
            </a:r>
            <a:r>
              <a:rPr sz="1800" spc="-150" dirty="0">
                <a:solidFill>
                  <a:srgbClr val="242423"/>
                </a:solidFill>
                <a:latin typeface="Lucida Sans Unicode" panose="020B0602030504020204"/>
                <a:cs typeface="Lucida Sans Unicode" panose="020B0602030504020204"/>
              </a:rPr>
              <a:t> </a:t>
            </a:r>
            <a:r>
              <a:rPr sz="1800" spc="-70" dirty="0">
                <a:solidFill>
                  <a:srgbClr val="242423"/>
                </a:solidFill>
                <a:latin typeface="Lucida Sans Unicode" panose="020B0602030504020204"/>
                <a:cs typeface="Lucida Sans Unicode" panose="020B0602030504020204"/>
              </a:rPr>
              <a:t>It </a:t>
            </a:r>
            <a:r>
              <a:rPr sz="1800" spc="-555"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i</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125" dirty="0">
                <a:solidFill>
                  <a:srgbClr val="242423"/>
                </a:solidFill>
                <a:latin typeface="Lucida Sans Unicode" panose="020B0602030504020204"/>
                <a:cs typeface="Lucida Sans Unicode" panose="020B0602030504020204"/>
              </a:rPr>
              <a:t>m</a:t>
            </a:r>
            <a:r>
              <a:rPr sz="1800" spc="-100" dirty="0">
                <a:solidFill>
                  <a:srgbClr val="242423"/>
                </a:solidFill>
                <a:latin typeface="Lucida Sans Unicode" panose="020B0602030504020204"/>
                <a:cs typeface="Lucida Sans Unicode" panose="020B0602030504020204"/>
              </a:rPr>
              <a:t>o</a:t>
            </a:r>
            <a:r>
              <a:rPr sz="1800" spc="-10" dirty="0">
                <a:solidFill>
                  <a:srgbClr val="242423"/>
                </a:solidFill>
                <a:latin typeface="Lucida Sans Unicode" panose="020B0602030504020204"/>
                <a:cs typeface="Lucida Sans Unicode" panose="020B0602030504020204"/>
              </a:rPr>
              <a:t>s</a:t>
            </a:r>
            <a:r>
              <a:rPr sz="1800" spc="-105" dirty="0">
                <a:solidFill>
                  <a:srgbClr val="242423"/>
                </a:solidFill>
                <a:latin typeface="Lucida Sans Unicode" panose="020B0602030504020204"/>
                <a:cs typeface="Lucida Sans Unicode" panose="020B0602030504020204"/>
              </a:rPr>
              <a:t>tl</a:t>
            </a:r>
            <a:r>
              <a:rPr sz="1800" spc="-90" dirty="0">
                <a:solidFill>
                  <a:srgbClr val="242423"/>
                </a:solidFill>
                <a:latin typeface="Lucida Sans Unicode" panose="020B0602030504020204"/>
                <a:cs typeface="Lucida Sans Unicode" panose="020B0602030504020204"/>
              </a:rPr>
              <a:t>y</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p</a:t>
            </a:r>
            <a:r>
              <a:rPr sz="1800" spc="-150" dirty="0">
                <a:solidFill>
                  <a:srgbClr val="242423"/>
                </a:solidFill>
                <a:latin typeface="Lucida Sans Unicode" panose="020B0602030504020204"/>
                <a:cs typeface="Lucida Sans Unicode" panose="020B0602030504020204"/>
              </a:rPr>
              <a:t>r</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spc="-105" dirty="0">
                <a:solidFill>
                  <a:srgbClr val="242423"/>
                </a:solidFill>
                <a:latin typeface="Lucida Sans Unicode" panose="020B0602030504020204"/>
                <a:cs typeface="Lucida Sans Unicode" panose="020B0602030504020204"/>
              </a:rPr>
              <a:t>t</a:t>
            </a:r>
            <a:r>
              <a:rPr sz="1800" spc="-70" dirty="0">
                <a:solidFill>
                  <a:srgbClr val="242423"/>
                </a:solidFill>
                <a:latin typeface="Lucida Sans Unicode" panose="020B0602030504020204"/>
                <a:cs typeface="Lucida Sans Unicode" panose="020B0602030504020204"/>
              </a:rPr>
              <a:t>e</a:t>
            </a:r>
            <a:r>
              <a:rPr sz="1800" spc="-120" dirty="0">
                <a:solidFill>
                  <a:srgbClr val="242423"/>
                </a:solidFill>
                <a:latin typeface="Lucida Sans Unicode" panose="020B0602030504020204"/>
                <a:cs typeface="Lucida Sans Unicode" panose="020B0602030504020204"/>
              </a:rPr>
              <a:t>d</a:t>
            </a:r>
            <a:r>
              <a:rPr sz="1800" spc="-165"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b</a:t>
            </a:r>
            <a:r>
              <a:rPr sz="1800" spc="-70" dirty="0">
                <a:solidFill>
                  <a:srgbClr val="242423"/>
                </a:solidFill>
                <a:latin typeface="Lucida Sans Unicode" panose="020B0602030504020204"/>
                <a:cs typeface="Lucida Sans Unicode" panose="020B0602030504020204"/>
              </a:rPr>
              <a:t>e</a:t>
            </a:r>
            <a:r>
              <a:rPr sz="1800" spc="-60" dirty="0">
                <a:solidFill>
                  <a:srgbClr val="242423"/>
                </a:solidFill>
                <a:latin typeface="Lucida Sans Unicode" panose="020B0602030504020204"/>
                <a:cs typeface="Lucida Sans Unicode" panose="020B0602030504020204"/>
              </a:rPr>
              <a:t>f</a:t>
            </a:r>
            <a:r>
              <a:rPr sz="1800" spc="-100" dirty="0">
                <a:solidFill>
                  <a:srgbClr val="242423"/>
                </a:solidFill>
                <a:latin typeface="Lucida Sans Unicode" panose="020B0602030504020204"/>
                <a:cs typeface="Lucida Sans Unicode" panose="020B0602030504020204"/>
              </a:rPr>
              <a:t>o</a:t>
            </a:r>
            <a:r>
              <a:rPr sz="1800" spc="-150" dirty="0">
                <a:solidFill>
                  <a:srgbClr val="242423"/>
                </a:solidFill>
                <a:latin typeface="Lucida Sans Unicode" panose="020B0602030504020204"/>
                <a:cs typeface="Lucida Sans Unicode" panose="020B0602030504020204"/>
              </a:rPr>
              <a:t>r</a:t>
            </a:r>
            <a:r>
              <a:rPr sz="1800" spc="-50" dirty="0">
                <a:solidFill>
                  <a:srgbClr val="242423"/>
                </a:solidFill>
                <a:latin typeface="Lucida Sans Unicode" panose="020B0602030504020204"/>
                <a:cs typeface="Lucida Sans Unicode" panose="020B0602030504020204"/>
              </a:rPr>
              <a:t>e</a:t>
            </a:r>
            <a:r>
              <a:rPr sz="1800" spc="-160"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25" dirty="0">
                <a:solidFill>
                  <a:srgbClr val="242423"/>
                </a:solidFill>
                <a:latin typeface="Lucida Sans Unicode" panose="020B0602030504020204"/>
                <a:cs typeface="Lucida Sans Unicode" panose="020B0602030504020204"/>
              </a:rPr>
              <a:t>n</a:t>
            </a:r>
            <a:r>
              <a:rPr sz="1800" spc="-165"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45" dirty="0">
                <a:solidFill>
                  <a:srgbClr val="242423"/>
                </a:solidFill>
                <a:latin typeface="Lucida Sans Unicode" panose="020B0602030504020204"/>
                <a:cs typeface="Lucida Sans Unicode" panose="020B0602030504020204"/>
              </a:rPr>
              <a:t>u</a:t>
            </a:r>
            <a:r>
              <a:rPr sz="1800" spc="-140" dirty="0">
                <a:solidFill>
                  <a:srgbClr val="242423"/>
                </a:solidFill>
                <a:latin typeface="Lucida Sans Unicode" panose="020B0602030504020204"/>
                <a:cs typeface="Lucida Sans Unicode" panose="020B0602030504020204"/>
              </a:rPr>
              <a:t>d</a:t>
            </a:r>
            <a:r>
              <a:rPr sz="1800" spc="-105" dirty="0">
                <a:solidFill>
                  <a:srgbClr val="242423"/>
                </a:solidFill>
                <a:latin typeface="Lucida Sans Unicode" panose="020B0602030504020204"/>
                <a:cs typeface="Lucida Sans Unicode" panose="020B0602030504020204"/>
              </a:rPr>
              <a:t>i</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dirty="0">
                <a:solidFill>
                  <a:srgbClr val="242423"/>
                </a:solidFill>
                <a:latin typeface="Lucida Sans Unicode" panose="020B0602030504020204"/>
                <a:cs typeface="Lucida Sans Unicode" panose="020B0602030504020204"/>
              </a:rPr>
              <a:t>c</a:t>
            </a:r>
            <a:r>
              <a:rPr sz="1800" spc="-70" dirty="0">
                <a:solidFill>
                  <a:srgbClr val="242423"/>
                </a:solidFill>
                <a:latin typeface="Lucida Sans Unicode" panose="020B0602030504020204"/>
                <a:cs typeface="Lucida Sans Unicode" panose="020B0602030504020204"/>
              </a:rPr>
              <a:t>e</a:t>
            </a:r>
            <a:r>
              <a:rPr sz="1800" spc="-95" dirty="0">
                <a:solidFill>
                  <a:srgbClr val="242423"/>
                </a:solidFill>
                <a:latin typeface="Lucida Sans Unicode" panose="020B0602030504020204"/>
                <a:cs typeface="Lucida Sans Unicode" panose="020B0602030504020204"/>
              </a:rPr>
              <a:t>.  </a:t>
            </a:r>
            <a:r>
              <a:rPr sz="1800" spc="-50" dirty="0">
                <a:solidFill>
                  <a:srgbClr val="242423"/>
                </a:solidFill>
                <a:latin typeface="Lucida Sans Unicode" panose="020B0602030504020204"/>
                <a:cs typeface="Lucida Sans Unicode" panose="020B0602030504020204"/>
              </a:rPr>
              <a:t>I</a:t>
            </a:r>
            <a:r>
              <a:rPr sz="1800" spc="-85" dirty="0">
                <a:solidFill>
                  <a:srgbClr val="242423"/>
                </a:solidFill>
                <a:latin typeface="Lucida Sans Unicode" panose="020B0602030504020204"/>
                <a:cs typeface="Lucida Sans Unicode" panose="020B0602030504020204"/>
              </a:rPr>
              <a:t>t</a:t>
            </a:r>
            <a:r>
              <a:rPr sz="1800" spc="-160" dirty="0">
                <a:solidFill>
                  <a:srgbClr val="242423"/>
                </a:solidFill>
                <a:latin typeface="Lucida Sans Unicode" panose="020B0602030504020204"/>
                <a:cs typeface="Lucida Sans Unicode" panose="020B0602030504020204"/>
              </a:rPr>
              <a:t> </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50" dirty="0">
                <a:solidFill>
                  <a:srgbClr val="242423"/>
                </a:solidFill>
                <a:latin typeface="Lucida Sans Unicode" panose="020B0602030504020204"/>
                <a:cs typeface="Lucida Sans Unicode" panose="020B0602030504020204"/>
              </a:rPr>
              <a:t>r</a:t>
            </a:r>
            <a:r>
              <a:rPr sz="1800" spc="-80" dirty="0">
                <a:solidFill>
                  <a:srgbClr val="242423"/>
                </a:solidFill>
                <a:latin typeface="Lucida Sans Unicode" panose="020B0602030504020204"/>
                <a:cs typeface="Lucida Sans Unicode" panose="020B0602030504020204"/>
              </a:rPr>
              <a:t>v</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15" dirty="0">
                <a:solidFill>
                  <a:srgbClr val="242423"/>
                </a:solidFill>
                <a:latin typeface="Lucida Sans Unicode" panose="020B0602030504020204"/>
                <a:cs typeface="Lucida Sans Unicode" panose="020B0602030504020204"/>
              </a:rPr>
              <a:t>a</a:t>
            </a:r>
            <a:r>
              <a:rPr sz="1800" spc="-160" dirty="0">
                <a:solidFill>
                  <a:srgbClr val="242423"/>
                </a:solidFill>
                <a:latin typeface="Lucida Sans Unicode" panose="020B0602030504020204"/>
                <a:cs typeface="Lucida Sans Unicode" panose="020B0602030504020204"/>
              </a:rPr>
              <a:t> </a:t>
            </a:r>
            <a:r>
              <a:rPr sz="1800" spc="-80" dirty="0">
                <a:solidFill>
                  <a:srgbClr val="242423"/>
                </a:solidFill>
                <a:latin typeface="Lucida Sans Unicode" panose="020B0602030504020204"/>
                <a:cs typeface="Lucida Sans Unicode" panose="020B0602030504020204"/>
              </a:rPr>
              <a:t>v</a:t>
            </a:r>
            <a:r>
              <a:rPr sz="1800" spc="-35" dirty="0">
                <a:solidFill>
                  <a:srgbClr val="242423"/>
                </a:solidFill>
                <a:latin typeface="Lucida Sans Unicode" panose="020B0602030504020204"/>
                <a:cs typeface="Lucida Sans Unicode" panose="020B0602030504020204"/>
              </a:rPr>
              <a:t>a</a:t>
            </a:r>
            <a:r>
              <a:rPr sz="1800" spc="-150" dirty="0">
                <a:solidFill>
                  <a:srgbClr val="242423"/>
                </a:solidFill>
                <a:latin typeface="Lucida Sans Unicode" panose="020B0602030504020204"/>
                <a:cs typeface="Lucida Sans Unicode" panose="020B0602030504020204"/>
              </a:rPr>
              <a:t>r</a:t>
            </a:r>
            <a:r>
              <a:rPr sz="1800" spc="-105" dirty="0">
                <a:solidFill>
                  <a:srgbClr val="242423"/>
                </a:solidFill>
                <a:latin typeface="Lucida Sans Unicode" panose="020B0602030504020204"/>
                <a:cs typeface="Lucida Sans Unicode" panose="020B0602030504020204"/>
              </a:rPr>
              <a:t>i</a:t>
            </a:r>
            <a:r>
              <a:rPr sz="1800" spc="-70" dirty="0">
                <a:solidFill>
                  <a:srgbClr val="242423"/>
                </a:solidFill>
                <a:latin typeface="Lucida Sans Unicode" panose="020B0602030504020204"/>
                <a:cs typeface="Lucida Sans Unicode" panose="020B0602030504020204"/>
              </a:rPr>
              <a:t>e</a:t>
            </a:r>
            <a:r>
              <a:rPr sz="1800" spc="-105" dirty="0">
                <a:solidFill>
                  <a:srgbClr val="242423"/>
                </a:solidFill>
                <a:latin typeface="Lucida Sans Unicode" panose="020B0602030504020204"/>
                <a:cs typeface="Lucida Sans Unicode" panose="020B0602030504020204"/>
              </a:rPr>
              <a:t>t</a:t>
            </a:r>
            <a:r>
              <a:rPr sz="1800" spc="-90" dirty="0">
                <a:solidFill>
                  <a:srgbClr val="242423"/>
                </a:solidFill>
                <a:latin typeface="Lucida Sans Unicode" panose="020B0602030504020204"/>
                <a:cs typeface="Lucida Sans Unicode" panose="020B0602030504020204"/>
              </a:rPr>
              <a:t>y</a:t>
            </a:r>
            <a:r>
              <a:rPr sz="1800" spc="-160"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o</a:t>
            </a:r>
            <a:r>
              <a:rPr sz="1800" spc="-40" dirty="0">
                <a:solidFill>
                  <a:srgbClr val="242423"/>
                </a:solidFill>
                <a:latin typeface="Lucida Sans Unicode" panose="020B0602030504020204"/>
                <a:cs typeface="Lucida Sans Unicode" panose="020B0602030504020204"/>
              </a:rPr>
              <a:t>f</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pu</a:t>
            </a:r>
            <a:r>
              <a:rPr sz="1800" spc="-150" dirty="0">
                <a:solidFill>
                  <a:srgbClr val="242423"/>
                </a:solidFill>
                <a:latin typeface="Lucida Sans Unicode" panose="020B0602030504020204"/>
                <a:cs typeface="Lucida Sans Unicode" panose="020B0602030504020204"/>
              </a:rPr>
              <a:t>r</a:t>
            </a:r>
            <a:r>
              <a:rPr sz="1800" spc="-145" dirty="0">
                <a:solidFill>
                  <a:srgbClr val="242423"/>
                </a:solidFill>
                <a:latin typeface="Lucida Sans Unicode" panose="020B0602030504020204"/>
                <a:cs typeface="Lucida Sans Unicode" panose="020B0602030504020204"/>
              </a:rPr>
              <a:t>p</a:t>
            </a:r>
            <a:r>
              <a:rPr sz="1800" spc="-100" dirty="0">
                <a:solidFill>
                  <a:srgbClr val="242423"/>
                </a:solidFill>
                <a:latin typeface="Lucida Sans Unicode" panose="020B0602030504020204"/>
                <a:cs typeface="Lucida Sans Unicode" panose="020B0602030504020204"/>
              </a:rPr>
              <a:t>o</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220" dirty="0">
                <a:solidFill>
                  <a:srgbClr val="242423"/>
                </a:solidFill>
                <a:latin typeface="Lucida Sans Unicode" panose="020B0602030504020204"/>
                <a:cs typeface="Lucida Sans Unicode" panose="020B0602030504020204"/>
              </a:rPr>
              <a:t>,</a:t>
            </a:r>
            <a:r>
              <a:rPr sz="1800" spc="-160" dirty="0">
                <a:solidFill>
                  <a:srgbClr val="242423"/>
                </a:solidFill>
                <a:latin typeface="Lucida Sans Unicode" panose="020B0602030504020204"/>
                <a:cs typeface="Lucida Sans Unicode" panose="020B0602030504020204"/>
              </a:rPr>
              <a:t> </a:t>
            </a:r>
            <a:r>
              <a:rPr sz="1800" spc="-125" dirty="0">
                <a:solidFill>
                  <a:srgbClr val="242423"/>
                </a:solidFill>
                <a:latin typeface="Lucida Sans Unicode" panose="020B0602030504020204"/>
                <a:cs typeface="Lucida Sans Unicode" panose="020B0602030504020204"/>
              </a:rPr>
              <a:t>m</a:t>
            </a:r>
            <a:r>
              <a:rPr sz="1800" spc="-35" dirty="0">
                <a:solidFill>
                  <a:srgbClr val="242423"/>
                </a:solidFill>
                <a:latin typeface="Lucida Sans Unicode" panose="020B0602030504020204"/>
                <a:cs typeface="Lucida Sans Unicode" panose="020B0602030504020204"/>
              </a:rPr>
              <a:t>a</a:t>
            </a:r>
            <a:r>
              <a:rPr sz="1800" spc="-160" dirty="0">
                <a:solidFill>
                  <a:srgbClr val="242423"/>
                </a:solidFill>
                <a:latin typeface="Lucida Sans Unicode" panose="020B0602030504020204"/>
                <a:cs typeface="Lucida Sans Unicode" panose="020B0602030504020204"/>
              </a:rPr>
              <a:t>k</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spc="-75" dirty="0">
                <a:solidFill>
                  <a:srgbClr val="242423"/>
                </a:solidFill>
                <a:latin typeface="Lucida Sans Unicode" panose="020B0602030504020204"/>
                <a:cs typeface="Lucida Sans Unicode" panose="020B0602030504020204"/>
              </a:rPr>
              <a:t>g  </a:t>
            </a:r>
            <a:r>
              <a:rPr sz="1800" spc="-145" dirty="0">
                <a:solidFill>
                  <a:srgbClr val="242423"/>
                </a:solidFill>
                <a:latin typeface="Lucida Sans Unicode" panose="020B0602030504020204"/>
                <a:cs typeface="Lucida Sans Unicode" panose="020B0602030504020204"/>
              </a:rPr>
              <a:t>p</a:t>
            </a:r>
            <a:r>
              <a:rPr sz="1800" spc="-150" dirty="0">
                <a:solidFill>
                  <a:srgbClr val="242423"/>
                </a:solidFill>
                <a:latin typeface="Lucida Sans Unicode" panose="020B0602030504020204"/>
                <a:cs typeface="Lucida Sans Unicode" panose="020B0602030504020204"/>
              </a:rPr>
              <a:t>r</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spc="-105" dirty="0">
                <a:solidFill>
                  <a:srgbClr val="242423"/>
                </a:solidFill>
                <a:latin typeface="Lucida Sans Unicode" panose="020B0602030504020204"/>
                <a:cs typeface="Lucida Sans Unicode" panose="020B0602030504020204"/>
              </a:rPr>
              <a:t>t</a:t>
            </a:r>
            <a:r>
              <a:rPr sz="1800" spc="-35" dirty="0">
                <a:solidFill>
                  <a:srgbClr val="242423"/>
                </a:solidFill>
                <a:latin typeface="Lucida Sans Unicode" panose="020B0602030504020204"/>
                <a:cs typeface="Lucida Sans Unicode" panose="020B0602030504020204"/>
              </a:rPr>
              <a:t>a</a:t>
            </a:r>
            <a:r>
              <a:rPr sz="1800" spc="-105" dirty="0">
                <a:solidFill>
                  <a:srgbClr val="242423"/>
                </a:solidFill>
                <a:latin typeface="Lucida Sans Unicode" panose="020B0602030504020204"/>
                <a:cs typeface="Lucida Sans Unicode" panose="020B0602030504020204"/>
              </a:rPr>
              <a:t>ti</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p</a:t>
            </a:r>
            <a:r>
              <a:rPr sz="1800" spc="-100" dirty="0">
                <a:solidFill>
                  <a:srgbClr val="242423"/>
                </a:solidFill>
                <a:latin typeface="Lucida Sans Unicode" panose="020B0602030504020204"/>
                <a:cs typeface="Lucida Sans Unicode" panose="020B0602030504020204"/>
              </a:rPr>
              <a:t>o</a:t>
            </a:r>
            <a:r>
              <a:rPr sz="1800" spc="-55" dirty="0">
                <a:solidFill>
                  <a:srgbClr val="242423"/>
                </a:solidFill>
                <a:latin typeface="Lucida Sans Unicode" panose="020B0602030504020204"/>
                <a:cs typeface="Lucida Sans Unicode" panose="020B0602030504020204"/>
              </a:rPr>
              <a:t>w</a:t>
            </a:r>
            <a:r>
              <a:rPr sz="1800" spc="-70" dirty="0">
                <a:solidFill>
                  <a:srgbClr val="242423"/>
                </a:solidFill>
                <a:latin typeface="Lucida Sans Unicode" panose="020B0602030504020204"/>
                <a:cs typeface="Lucida Sans Unicode" panose="020B0602030504020204"/>
              </a:rPr>
              <a:t>e</a:t>
            </a:r>
            <a:r>
              <a:rPr sz="1800" spc="-150" dirty="0">
                <a:solidFill>
                  <a:srgbClr val="242423"/>
                </a:solidFill>
                <a:latin typeface="Lucida Sans Unicode" panose="020B0602030504020204"/>
                <a:cs typeface="Lucida Sans Unicode" panose="020B0602030504020204"/>
              </a:rPr>
              <a:t>r</a:t>
            </a:r>
            <a:r>
              <a:rPr sz="1800" spc="-60" dirty="0">
                <a:solidFill>
                  <a:srgbClr val="242423"/>
                </a:solidFill>
                <a:latin typeface="Lucida Sans Unicode" panose="020B0602030504020204"/>
                <a:cs typeface="Lucida Sans Unicode" panose="020B0602030504020204"/>
              </a:rPr>
              <a:t>f</a:t>
            </a:r>
            <a:r>
              <a:rPr sz="1800" spc="-145" dirty="0">
                <a:solidFill>
                  <a:srgbClr val="242423"/>
                </a:solidFill>
                <a:latin typeface="Lucida Sans Unicode" panose="020B0602030504020204"/>
                <a:cs typeface="Lucida Sans Unicode" panose="020B0602030504020204"/>
              </a:rPr>
              <a:t>u</a:t>
            </a:r>
            <a:r>
              <a:rPr sz="1800" spc="-85" dirty="0">
                <a:solidFill>
                  <a:srgbClr val="242423"/>
                </a:solidFill>
                <a:latin typeface="Lucida Sans Unicode" panose="020B0602030504020204"/>
                <a:cs typeface="Lucida Sans Unicode" panose="020B0602030504020204"/>
              </a:rPr>
              <a:t>l</a:t>
            </a:r>
            <a:r>
              <a:rPr sz="1800" spc="-160"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t</a:t>
            </a:r>
            <a:r>
              <a:rPr sz="1800" spc="-100" dirty="0">
                <a:solidFill>
                  <a:srgbClr val="242423"/>
                </a:solidFill>
                <a:latin typeface="Lucida Sans Unicode" panose="020B0602030504020204"/>
                <a:cs typeface="Lucida Sans Unicode" panose="020B0602030504020204"/>
              </a:rPr>
              <a:t>oo</a:t>
            </a:r>
            <a:r>
              <a:rPr sz="1800" spc="-105" dirty="0">
                <a:solidFill>
                  <a:srgbClr val="242423"/>
                </a:solidFill>
                <a:latin typeface="Lucida Sans Unicode" panose="020B0602030504020204"/>
                <a:cs typeface="Lucida Sans Unicode" panose="020B0602030504020204"/>
              </a:rPr>
              <a:t>l</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60" dirty="0">
                <a:solidFill>
                  <a:srgbClr val="242423"/>
                </a:solidFill>
                <a:latin typeface="Lucida Sans Unicode" panose="020B0602030504020204"/>
                <a:cs typeface="Lucida Sans Unicode" panose="020B0602030504020204"/>
              </a:rPr>
              <a:t>f</a:t>
            </a:r>
            <a:r>
              <a:rPr sz="1800" spc="-100" dirty="0">
                <a:solidFill>
                  <a:srgbClr val="242423"/>
                </a:solidFill>
                <a:latin typeface="Lucida Sans Unicode" panose="020B0602030504020204"/>
                <a:cs typeface="Lucida Sans Unicode" panose="020B0602030504020204"/>
              </a:rPr>
              <a:t>o</a:t>
            </a:r>
            <a:r>
              <a:rPr sz="1800" spc="-110" dirty="0">
                <a:solidFill>
                  <a:srgbClr val="242423"/>
                </a:solidFill>
                <a:latin typeface="Lucida Sans Unicode" panose="020B0602030504020204"/>
                <a:cs typeface="Lucida Sans Unicode" panose="020B0602030504020204"/>
              </a:rPr>
              <a:t>r  </a:t>
            </a:r>
            <a:r>
              <a:rPr sz="1800" dirty="0">
                <a:solidFill>
                  <a:srgbClr val="242423"/>
                </a:solidFill>
                <a:latin typeface="Lucida Sans Unicode" panose="020B0602030504020204"/>
                <a:cs typeface="Lucida Sans Unicode" panose="020B0602030504020204"/>
              </a:rPr>
              <a:t>c</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80" dirty="0">
                <a:solidFill>
                  <a:srgbClr val="242423"/>
                </a:solidFill>
                <a:latin typeface="Lucida Sans Unicode" panose="020B0602030504020204"/>
                <a:cs typeface="Lucida Sans Unicode" panose="020B0602030504020204"/>
              </a:rPr>
              <a:t>v</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dirty="0">
                <a:solidFill>
                  <a:srgbClr val="242423"/>
                </a:solidFill>
                <a:latin typeface="Lucida Sans Unicode" panose="020B0602030504020204"/>
                <a:cs typeface="Lucida Sans Unicode" panose="020B0602030504020204"/>
              </a:rPr>
              <a:t>c</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spc="-114" dirty="0">
                <a:solidFill>
                  <a:srgbClr val="242423"/>
                </a:solidFill>
                <a:latin typeface="Lucida Sans Unicode" panose="020B0602030504020204"/>
                <a:cs typeface="Lucida Sans Unicode" panose="020B0602030504020204"/>
              </a:rPr>
              <a:t>g</a:t>
            </a:r>
            <a:r>
              <a:rPr sz="1800" spc="-165"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45" dirty="0">
                <a:solidFill>
                  <a:srgbClr val="242423"/>
                </a:solidFill>
                <a:latin typeface="Lucida Sans Unicode" panose="020B0602030504020204"/>
                <a:cs typeface="Lucida Sans Unicode" panose="020B0602030504020204"/>
              </a:rPr>
              <a:t>n</a:t>
            </a:r>
            <a:r>
              <a:rPr sz="1800" spc="-120" dirty="0">
                <a:solidFill>
                  <a:srgbClr val="242423"/>
                </a:solidFill>
                <a:latin typeface="Lucida Sans Unicode" panose="020B0602030504020204"/>
                <a:cs typeface="Lucida Sans Unicode" panose="020B0602030504020204"/>
              </a:rPr>
              <a:t>d</a:t>
            </a:r>
            <a:r>
              <a:rPr sz="1800" spc="-165"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t</a:t>
            </a:r>
            <a:r>
              <a:rPr sz="1800" spc="-70" dirty="0">
                <a:solidFill>
                  <a:srgbClr val="242423"/>
                </a:solidFill>
                <a:latin typeface="Lucida Sans Unicode" panose="020B0602030504020204"/>
                <a:cs typeface="Lucida Sans Unicode" panose="020B0602030504020204"/>
              </a:rPr>
              <a:t>e</a:t>
            </a:r>
            <a:r>
              <a:rPr sz="1800" spc="-35" dirty="0">
                <a:solidFill>
                  <a:srgbClr val="242423"/>
                </a:solidFill>
                <a:latin typeface="Lucida Sans Unicode" panose="020B0602030504020204"/>
                <a:cs typeface="Lucida Sans Unicode" panose="020B0602030504020204"/>
              </a:rPr>
              <a:t>a</a:t>
            </a:r>
            <a:r>
              <a:rPr sz="1800" dirty="0">
                <a:solidFill>
                  <a:srgbClr val="242423"/>
                </a:solidFill>
                <a:latin typeface="Lucida Sans Unicode" panose="020B0602030504020204"/>
                <a:cs typeface="Lucida Sans Unicode" panose="020B0602030504020204"/>
              </a:rPr>
              <a:t>c</a:t>
            </a:r>
            <a:r>
              <a:rPr sz="1800" spc="-150" dirty="0">
                <a:solidFill>
                  <a:srgbClr val="242423"/>
                </a:solidFill>
                <a:latin typeface="Lucida Sans Unicode" panose="020B0602030504020204"/>
                <a:cs typeface="Lucida Sans Unicode" panose="020B0602030504020204"/>
              </a:rPr>
              <a:t>h</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spc="-135" dirty="0">
                <a:solidFill>
                  <a:srgbClr val="242423"/>
                </a:solidFill>
                <a:latin typeface="Lucida Sans Unicode" panose="020B0602030504020204"/>
                <a:cs typeface="Lucida Sans Unicode" panose="020B0602030504020204"/>
              </a:rPr>
              <a:t>g</a:t>
            </a:r>
            <a:r>
              <a:rPr sz="1800" spc="-95" dirty="0">
                <a:solidFill>
                  <a:srgbClr val="242423"/>
                </a:solidFill>
                <a:latin typeface="Lucida Sans Unicode" panose="020B0602030504020204"/>
                <a:cs typeface="Lucida Sans Unicode" panose="020B0602030504020204"/>
              </a:rPr>
              <a:t>.</a:t>
            </a:r>
            <a:endParaRPr sz="1800">
              <a:latin typeface="Lucida Sans Unicode" panose="020B0602030504020204"/>
              <a:cs typeface="Lucida Sans Unicode" panose="020B0602030504020204"/>
            </a:endParaRPr>
          </a:p>
        </p:txBody>
      </p:sp>
      <p:sp>
        <p:nvSpPr>
          <p:cNvPr id="8" name="object 8"/>
          <p:cNvSpPr txBox="1"/>
          <p:nvPr/>
        </p:nvSpPr>
        <p:spPr>
          <a:xfrm>
            <a:off x="12444976" y="6196791"/>
            <a:ext cx="3991610" cy="2193925"/>
          </a:xfrm>
          <a:prstGeom prst="rect">
            <a:avLst/>
          </a:prstGeom>
        </p:spPr>
        <p:txBody>
          <a:bodyPr vert="horz" wrap="square" lIns="0" tIns="12700" rIns="0" bIns="0" rtlCol="0">
            <a:spAutoFit/>
          </a:bodyPr>
          <a:lstStyle/>
          <a:p>
            <a:pPr marL="12700" marR="5080">
              <a:lnSpc>
                <a:spcPct val="113000"/>
              </a:lnSpc>
              <a:spcBef>
                <a:spcPts val="100"/>
              </a:spcBef>
            </a:pPr>
            <a:r>
              <a:rPr sz="1800" spc="120" dirty="0">
                <a:solidFill>
                  <a:srgbClr val="242423"/>
                </a:solidFill>
                <a:latin typeface="Lucida Sans Unicode" panose="020B0602030504020204"/>
                <a:cs typeface="Lucida Sans Unicode" panose="020B0602030504020204"/>
              </a:rPr>
              <a:t>P</a:t>
            </a:r>
            <a:r>
              <a:rPr sz="1800" spc="-150" dirty="0">
                <a:solidFill>
                  <a:srgbClr val="242423"/>
                </a:solidFill>
                <a:latin typeface="Lucida Sans Unicode" panose="020B0602030504020204"/>
                <a:cs typeface="Lucida Sans Unicode" panose="020B0602030504020204"/>
              </a:rPr>
              <a:t>r</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spc="-105" dirty="0">
                <a:solidFill>
                  <a:srgbClr val="242423"/>
                </a:solidFill>
                <a:latin typeface="Lucida Sans Unicode" panose="020B0602030504020204"/>
                <a:cs typeface="Lucida Sans Unicode" panose="020B0602030504020204"/>
              </a:rPr>
              <a:t>t</a:t>
            </a:r>
            <a:r>
              <a:rPr sz="1800" spc="-35" dirty="0">
                <a:solidFill>
                  <a:srgbClr val="242423"/>
                </a:solidFill>
                <a:latin typeface="Lucida Sans Unicode" panose="020B0602030504020204"/>
                <a:cs typeface="Lucida Sans Unicode" panose="020B0602030504020204"/>
              </a:rPr>
              <a:t>a</a:t>
            </a:r>
            <a:r>
              <a:rPr sz="1800" spc="-105" dirty="0">
                <a:solidFill>
                  <a:srgbClr val="242423"/>
                </a:solidFill>
                <a:latin typeface="Lucida Sans Unicode" panose="020B0602030504020204"/>
                <a:cs typeface="Lucida Sans Unicode" panose="020B0602030504020204"/>
              </a:rPr>
              <a:t>ti</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50" dirty="0">
                <a:solidFill>
                  <a:srgbClr val="242423"/>
                </a:solidFill>
                <a:latin typeface="Lucida Sans Unicode" panose="020B0602030504020204"/>
                <a:cs typeface="Lucida Sans Unicode" panose="020B0602030504020204"/>
              </a:rPr>
              <a:t>r</a:t>
            </a:r>
            <a:r>
              <a:rPr sz="1800" spc="-50" dirty="0">
                <a:solidFill>
                  <a:srgbClr val="242423"/>
                </a:solidFill>
                <a:latin typeface="Lucida Sans Unicode" panose="020B0602030504020204"/>
                <a:cs typeface="Lucida Sans Unicode" panose="020B0602030504020204"/>
              </a:rPr>
              <a:t>e</a:t>
            </a:r>
            <a:r>
              <a:rPr sz="1800" spc="-160" dirty="0">
                <a:solidFill>
                  <a:srgbClr val="242423"/>
                </a:solidFill>
                <a:latin typeface="Lucida Sans Unicode" panose="020B0602030504020204"/>
                <a:cs typeface="Lucida Sans Unicode" panose="020B0602030504020204"/>
              </a:rPr>
              <a:t> </a:t>
            </a:r>
            <a:r>
              <a:rPr sz="1800" dirty="0">
                <a:solidFill>
                  <a:srgbClr val="242423"/>
                </a:solidFill>
                <a:latin typeface="Lucida Sans Unicode" panose="020B0602030504020204"/>
                <a:cs typeface="Lucida Sans Unicode" panose="020B0602030504020204"/>
              </a:rPr>
              <a:t>c</a:t>
            </a:r>
            <a:r>
              <a:rPr sz="1800" spc="-100" dirty="0">
                <a:solidFill>
                  <a:srgbClr val="242423"/>
                </a:solidFill>
                <a:latin typeface="Lucida Sans Unicode" panose="020B0602030504020204"/>
                <a:cs typeface="Lucida Sans Unicode" panose="020B0602030504020204"/>
              </a:rPr>
              <a:t>o</a:t>
            </a:r>
            <a:r>
              <a:rPr sz="1800" spc="-125" dirty="0">
                <a:solidFill>
                  <a:srgbClr val="242423"/>
                </a:solidFill>
                <a:latin typeface="Lucida Sans Unicode" panose="020B0602030504020204"/>
                <a:cs typeface="Lucida Sans Unicode" panose="020B0602030504020204"/>
              </a:rPr>
              <a:t>mm</a:t>
            </a:r>
            <a:r>
              <a:rPr sz="1800" spc="-145" dirty="0">
                <a:solidFill>
                  <a:srgbClr val="242423"/>
                </a:solidFill>
                <a:latin typeface="Lucida Sans Unicode" panose="020B0602030504020204"/>
                <a:cs typeface="Lucida Sans Unicode" panose="020B0602030504020204"/>
              </a:rPr>
              <a:t>un</a:t>
            </a:r>
            <a:r>
              <a:rPr sz="1800" spc="-105" dirty="0">
                <a:solidFill>
                  <a:srgbClr val="242423"/>
                </a:solidFill>
                <a:latin typeface="Lucida Sans Unicode" panose="020B0602030504020204"/>
                <a:cs typeface="Lucida Sans Unicode" panose="020B0602030504020204"/>
              </a:rPr>
              <a:t>i</a:t>
            </a:r>
            <a:r>
              <a:rPr sz="1800" dirty="0">
                <a:solidFill>
                  <a:srgbClr val="242423"/>
                </a:solidFill>
                <a:latin typeface="Lucida Sans Unicode" panose="020B0602030504020204"/>
                <a:cs typeface="Lucida Sans Unicode" panose="020B0602030504020204"/>
              </a:rPr>
              <a:t>c</a:t>
            </a:r>
            <a:r>
              <a:rPr sz="1800" spc="-35" dirty="0">
                <a:solidFill>
                  <a:srgbClr val="242423"/>
                </a:solidFill>
                <a:latin typeface="Lucida Sans Unicode" panose="020B0602030504020204"/>
                <a:cs typeface="Lucida Sans Unicode" panose="020B0602030504020204"/>
              </a:rPr>
              <a:t>a</a:t>
            </a:r>
            <a:r>
              <a:rPr sz="1800" spc="-105" dirty="0">
                <a:solidFill>
                  <a:srgbClr val="242423"/>
                </a:solidFill>
                <a:latin typeface="Lucida Sans Unicode" panose="020B0602030504020204"/>
                <a:cs typeface="Lucida Sans Unicode" panose="020B0602030504020204"/>
              </a:rPr>
              <a:t>ti</a:t>
            </a:r>
            <a:r>
              <a:rPr sz="1800" spc="-100" dirty="0">
                <a:solidFill>
                  <a:srgbClr val="242423"/>
                </a:solidFill>
                <a:latin typeface="Lucida Sans Unicode" panose="020B0602030504020204"/>
                <a:cs typeface="Lucida Sans Unicode" panose="020B0602030504020204"/>
              </a:rPr>
              <a:t>o</a:t>
            </a:r>
            <a:r>
              <a:rPr sz="1800" spc="-125" dirty="0">
                <a:solidFill>
                  <a:srgbClr val="242423"/>
                </a:solidFill>
                <a:latin typeface="Lucida Sans Unicode" panose="020B0602030504020204"/>
                <a:cs typeface="Lucida Sans Unicode" panose="020B0602030504020204"/>
              </a:rPr>
              <a:t>n</a:t>
            </a:r>
            <a:r>
              <a:rPr sz="1800" spc="-165"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t</a:t>
            </a:r>
            <a:r>
              <a:rPr sz="1800" spc="-100" dirty="0">
                <a:solidFill>
                  <a:srgbClr val="242423"/>
                </a:solidFill>
                <a:latin typeface="Lucida Sans Unicode" panose="020B0602030504020204"/>
                <a:cs typeface="Lucida Sans Unicode" panose="020B0602030504020204"/>
              </a:rPr>
              <a:t>oo</a:t>
            </a:r>
            <a:r>
              <a:rPr sz="1800" spc="-105" dirty="0">
                <a:solidFill>
                  <a:srgbClr val="242423"/>
                </a:solidFill>
                <a:latin typeface="Lucida Sans Unicode" panose="020B0602030504020204"/>
                <a:cs typeface="Lucida Sans Unicode" panose="020B0602030504020204"/>
              </a:rPr>
              <a:t>l</a:t>
            </a:r>
            <a:r>
              <a:rPr sz="1800" spc="5" dirty="0">
                <a:solidFill>
                  <a:srgbClr val="242423"/>
                </a:solidFill>
                <a:latin typeface="Lucida Sans Unicode" panose="020B0602030504020204"/>
                <a:cs typeface="Lucida Sans Unicode" panose="020B0602030504020204"/>
              </a:rPr>
              <a:t>s  </a:t>
            </a:r>
            <a:r>
              <a:rPr sz="1800" spc="-105" dirty="0">
                <a:solidFill>
                  <a:srgbClr val="242423"/>
                </a:solidFill>
                <a:latin typeface="Lucida Sans Unicode" panose="020B0602030504020204"/>
                <a:cs typeface="Lucida Sans Unicode" panose="020B0602030504020204"/>
              </a:rPr>
              <a:t>t</a:t>
            </a:r>
            <a:r>
              <a:rPr sz="1800" spc="-150" dirty="0">
                <a:solidFill>
                  <a:srgbClr val="242423"/>
                </a:solidFill>
                <a:latin typeface="Lucida Sans Unicode" panose="020B0602030504020204"/>
                <a:cs typeface="Lucida Sans Unicode" panose="020B0602030504020204"/>
              </a:rPr>
              <a:t>h</a:t>
            </a:r>
            <a:r>
              <a:rPr sz="1800" spc="-35" dirty="0">
                <a:solidFill>
                  <a:srgbClr val="242423"/>
                </a:solidFill>
                <a:latin typeface="Lucida Sans Unicode" panose="020B0602030504020204"/>
                <a:cs typeface="Lucida Sans Unicode" panose="020B0602030504020204"/>
              </a:rPr>
              <a:t>a</a:t>
            </a:r>
            <a:r>
              <a:rPr sz="1800" spc="-85" dirty="0">
                <a:solidFill>
                  <a:srgbClr val="242423"/>
                </a:solidFill>
                <a:latin typeface="Lucida Sans Unicode" panose="020B0602030504020204"/>
                <a:cs typeface="Lucida Sans Unicode" panose="020B0602030504020204"/>
              </a:rPr>
              <a:t>t</a:t>
            </a:r>
            <a:r>
              <a:rPr sz="1800" spc="-160" dirty="0">
                <a:solidFill>
                  <a:srgbClr val="242423"/>
                </a:solidFill>
                <a:latin typeface="Lucida Sans Unicode" panose="020B0602030504020204"/>
                <a:cs typeface="Lucida Sans Unicode" panose="020B0602030504020204"/>
              </a:rPr>
              <a:t> </a:t>
            </a:r>
            <a:r>
              <a:rPr sz="1800" dirty="0">
                <a:solidFill>
                  <a:srgbClr val="242423"/>
                </a:solidFill>
                <a:latin typeface="Lucida Sans Unicode" panose="020B0602030504020204"/>
                <a:cs typeface="Lucida Sans Unicode" panose="020B0602030504020204"/>
              </a:rPr>
              <a:t>c</a:t>
            </a:r>
            <a:r>
              <a:rPr sz="1800" spc="-35" dirty="0">
                <a:solidFill>
                  <a:srgbClr val="242423"/>
                </a:solidFill>
                <a:latin typeface="Lucida Sans Unicode" panose="020B0602030504020204"/>
                <a:cs typeface="Lucida Sans Unicode" panose="020B0602030504020204"/>
              </a:rPr>
              <a:t>a</a:t>
            </a:r>
            <a:r>
              <a:rPr sz="1800" spc="-125" dirty="0">
                <a:solidFill>
                  <a:srgbClr val="242423"/>
                </a:solidFill>
                <a:latin typeface="Lucida Sans Unicode" panose="020B0602030504020204"/>
                <a:cs typeface="Lucida Sans Unicode" panose="020B0602030504020204"/>
              </a:rPr>
              <a:t>n</a:t>
            </a:r>
            <a:r>
              <a:rPr sz="1800" spc="-165"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b</a:t>
            </a:r>
            <a:r>
              <a:rPr sz="1800" spc="-50" dirty="0">
                <a:solidFill>
                  <a:srgbClr val="242423"/>
                </a:solidFill>
                <a:latin typeface="Lucida Sans Unicode" panose="020B0602030504020204"/>
                <a:cs typeface="Lucida Sans Unicode" panose="020B0602030504020204"/>
              </a:rPr>
              <a:t>e</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u</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20" dirty="0">
                <a:solidFill>
                  <a:srgbClr val="242423"/>
                </a:solidFill>
                <a:latin typeface="Lucida Sans Unicode" panose="020B0602030504020204"/>
                <a:cs typeface="Lucida Sans Unicode" panose="020B0602030504020204"/>
              </a:rPr>
              <a:t>d</a:t>
            </a:r>
            <a:r>
              <a:rPr sz="1800" spc="-165"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140" dirty="0">
                <a:solidFill>
                  <a:srgbClr val="242423"/>
                </a:solidFill>
                <a:latin typeface="Lucida Sans Unicode" panose="020B0602030504020204"/>
                <a:cs typeface="Lucida Sans Unicode" panose="020B0602030504020204"/>
              </a:rPr>
              <a:t>d</a:t>
            </a:r>
            <a:r>
              <a:rPr sz="1800" spc="-70" dirty="0">
                <a:solidFill>
                  <a:srgbClr val="242423"/>
                </a:solidFill>
                <a:latin typeface="Lucida Sans Unicode" panose="020B0602030504020204"/>
                <a:cs typeface="Lucida Sans Unicode" panose="020B0602030504020204"/>
              </a:rPr>
              <a:t>e</a:t>
            </a:r>
            <a:r>
              <a:rPr sz="1800" spc="-125" dirty="0">
                <a:solidFill>
                  <a:srgbClr val="242423"/>
                </a:solidFill>
                <a:latin typeface="Lucida Sans Unicode" panose="020B0602030504020204"/>
                <a:cs typeface="Lucida Sans Unicode" panose="020B0602030504020204"/>
              </a:rPr>
              <a:t>m</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10" dirty="0">
                <a:solidFill>
                  <a:srgbClr val="242423"/>
                </a:solidFill>
                <a:latin typeface="Lucida Sans Unicode" panose="020B0602030504020204"/>
                <a:cs typeface="Lucida Sans Unicode" panose="020B0602030504020204"/>
              </a:rPr>
              <a:t>s</a:t>
            </a:r>
            <a:r>
              <a:rPr sz="1800" spc="-105" dirty="0">
                <a:solidFill>
                  <a:srgbClr val="242423"/>
                </a:solidFill>
                <a:latin typeface="Lucida Sans Unicode" panose="020B0602030504020204"/>
                <a:cs typeface="Lucida Sans Unicode" panose="020B0602030504020204"/>
              </a:rPr>
              <a:t>t</a:t>
            </a:r>
            <a:r>
              <a:rPr sz="1800" spc="-150" dirty="0">
                <a:solidFill>
                  <a:srgbClr val="242423"/>
                </a:solidFill>
                <a:latin typeface="Lucida Sans Unicode" panose="020B0602030504020204"/>
                <a:cs typeface="Lucida Sans Unicode" panose="020B0602030504020204"/>
              </a:rPr>
              <a:t>r</a:t>
            </a:r>
            <a:r>
              <a:rPr sz="1800" spc="-35" dirty="0">
                <a:solidFill>
                  <a:srgbClr val="242423"/>
                </a:solidFill>
                <a:latin typeface="Lucida Sans Unicode" panose="020B0602030504020204"/>
                <a:cs typeface="Lucida Sans Unicode" panose="020B0602030504020204"/>
              </a:rPr>
              <a:t>a</a:t>
            </a:r>
            <a:r>
              <a:rPr sz="1800" spc="-105" dirty="0">
                <a:solidFill>
                  <a:srgbClr val="242423"/>
                </a:solidFill>
                <a:latin typeface="Lucida Sans Unicode" panose="020B0602030504020204"/>
                <a:cs typeface="Lucida Sans Unicode" panose="020B0602030504020204"/>
              </a:rPr>
              <a:t>ti</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10" dirty="0">
                <a:solidFill>
                  <a:srgbClr val="242423"/>
                </a:solidFill>
                <a:latin typeface="Lucida Sans Unicode" panose="020B0602030504020204"/>
                <a:cs typeface="Lucida Sans Unicode" panose="020B0602030504020204"/>
              </a:rPr>
              <a:t>s</a:t>
            </a:r>
            <a:r>
              <a:rPr sz="1800" spc="-220"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lectures,</a:t>
            </a:r>
            <a:r>
              <a:rPr sz="1800" spc="-155" dirty="0">
                <a:solidFill>
                  <a:srgbClr val="242423"/>
                </a:solidFill>
                <a:latin typeface="Lucida Sans Unicode" panose="020B0602030504020204"/>
                <a:cs typeface="Lucida Sans Unicode" panose="020B0602030504020204"/>
              </a:rPr>
              <a:t> </a:t>
            </a:r>
            <a:r>
              <a:rPr sz="1800" spc="-85" dirty="0">
                <a:solidFill>
                  <a:srgbClr val="242423"/>
                </a:solidFill>
                <a:latin typeface="Lucida Sans Unicode" panose="020B0602030504020204"/>
                <a:cs typeface="Lucida Sans Unicode" panose="020B0602030504020204"/>
              </a:rPr>
              <a:t>speeches,</a:t>
            </a:r>
            <a:r>
              <a:rPr sz="1800" spc="-150" dirty="0">
                <a:solidFill>
                  <a:srgbClr val="242423"/>
                </a:solidFill>
                <a:latin typeface="Lucida Sans Unicode" panose="020B0602030504020204"/>
                <a:cs typeface="Lucida Sans Unicode" panose="020B0602030504020204"/>
              </a:rPr>
              <a:t> </a:t>
            </a:r>
            <a:r>
              <a:rPr sz="1800" spc="-120" dirty="0">
                <a:solidFill>
                  <a:srgbClr val="242423"/>
                </a:solidFill>
                <a:latin typeface="Lucida Sans Unicode" panose="020B0602030504020204"/>
                <a:cs typeface="Lucida Sans Unicode" panose="020B0602030504020204"/>
              </a:rPr>
              <a:t>reports,</a:t>
            </a:r>
            <a:r>
              <a:rPr sz="1800" spc="-150"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and</a:t>
            </a:r>
            <a:r>
              <a:rPr sz="1800" spc="-155" dirty="0">
                <a:solidFill>
                  <a:srgbClr val="242423"/>
                </a:solidFill>
                <a:latin typeface="Lucida Sans Unicode" panose="020B0602030504020204"/>
                <a:cs typeface="Lucida Sans Unicode" panose="020B0602030504020204"/>
              </a:rPr>
              <a:t> </a:t>
            </a:r>
            <a:r>
              <a:rPr sz="1800" spc="-110" dirty="0">
                <a:solidFill>
                  <a:srgbClr val="242423"/>
                </a:solidFill>
                <a:latin typeface="Lucida Sans Unicode" panose="020B0602030504020204"/>
                <a:cs typeface="Lucida Sans Unicode" panose="020B0602030504020204"/>
              </a:rPr>
              <a:t>more.</a:t>
            </a:r>
            <a:r>
              <a:rPr sz="1800" spc="-150" dirty="0">
                <a:solidFill>
                  <a:srgbClr val="242423"/>
                </a:solidFill>
                <a:latin typeface="Lucida Sans Unicode" panose="020B0602030504020204"/>
                <a:cs typeface="Lucida Sans Unicode" panose="020B0602030504020204"/>
              </a:rPr>
              <a:t> </a:t>
            </a:r>
            <a:r>
              <a:rPr sz="1800" spc="-70" dirty="0">
                <a:solidFill>
                  <a:srgbClr val="242423"/>
                </a:solidFill>
                <a:latin typeface="Lucida Sans Unicode" panose="020B0602030504020204"/>
                <a:cs typeface="Lucida Sans Unicode" panose="020B0602030504020204"/>
              </a:rPr>
              <a:t>It </a:t>
            </a:r>
            <a:r>
              <a:rPr sz="1800" spc="-555"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i</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125" dirty="0">
                <a:solidFill>
                  <a:srgbClr val="242423"/>
                </a:solidFill>
                <a:latin typeface="Lucida Sans Unicode" panose="020B0602030504020204"/>
                <a:cs typeface="Lucida Sans Unicode" panose="020B0602030504020204"/>
              </a:rPr>
              <a:t>m</a:t>
            </a:r>
            <a:r>
              <a:rPr sz="1800" spc="-100" dirty="0">
                <a:solidFill>
                  <a:srgbClr val="242423"/>
                </a:solidFill>
                <a:latin typeface="Lucida Sans Unicode" panose="020B0602030504020204"/>
                <a:cs typeface="Lucida Sans Unicode" panose="020B0602030504020204"/>
              </a:rPr>
              <a:t>o</a:t>
            </a:r>
            <a:r>
              <a:rPr sz="1800" spc="-10" dirty="0">
                <a:solidFill>
                  <a:srgbClr val="242423"/>
                </a:solidFill>
                <a:latin typeface="Lucida Sans Unicode" panose="020B0602030504020204"/>
                <a:cs typeface="Lucida Sans Unicode" panose="020B0602030504020204"/>
              </a:rPr>
              <a:t>s</a:t>
            </a:r>
            <a:r>
              <a:rPr sz="1800" spc="-105" dirty="0">
                <a:solidFill>
                  <a:srgbClr val="242423"/>
                </a:solidFill>
                <a:latin typeface="Lucida Sans Unicode" panose="020B0602030504020204"/>
                <a:cs typeface="Lucida Sans Unicode" panose="020B0602030504020204"/>
              </a:rPr>
              <a:t>tl</a:t>
            </a:r>
            <a:r>
              <a:rPr sz="1800" spc="-90" dirty="0">
                <a:solidFill>
                  <a:srgbClr val="242423"/>
                </a:solidFill>
                <a:latin typeface="Lucida Sans Unicode" panose="020B0602030504020204"/>
                <a:cs typeface="Lucida Sans Unicode" panose="020B0602030504020204"/>
              </a:rPr>
              <a:t>y</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p</a:t>
            </a:r>
            <a:r>
              <a:rPr sz="1800" spc="-150" dirty="0">
                <a:solidFill>
                  <a:srgbClr val="242423"/>
                </a:solidFill>
                <a:latin typeface="Lucida Sans Unicode" panose="020B0602030504020204"/>
                <a:cs typeface="Lucida Sans Unicode" panose="020B0602030504020204"/>
              </a:rPr>
              <a:t>r</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spc="-105" dirty="0">
                <a:solidFill>
                  <a:srgbClr val="242423"/>
                </a:solidFill>
                <a:latin typeface="Lucida Sans Unicode" panose="020B0602030504020204"/>
                <a:cs typeface="Lucida Sans Unicode" panose="020B0602030504020204"/>
              </a:rPr>
              <a:t>t</a:t>
            </a:r>
            <a:r>
              <a:rPr sz="1800" spc="-70" dirty="0">
                <a:solidFill>
                  <a:srgbClr val="242423"/>
                </a:solidFill>
                <a:latin typeface="Lucida Sans Unicode" panose="020B0602030504020204"/>
                <a:cs typeface="Lucida Sans Unicode" panose="020B0602030504020204"/>
              </a:rPr>
              <a:t>e</a:t>
            </a:r>
            <a:r>
              <a:rPr sz="1800" spc="-120" dirty="0">
                <a:solidFill>
                  <a:srgbClr val="242423"/>
                </a:solidFill>
                <a:latin typeface="Lucida Sans Unicode" panose="020B0602030504020204"/>
                <a:cs typeface="Lucida Sans Unicode" panose="020B0602030504020204"/>
              </a:rPr>
              <a:t>d</a:t>
            </a:r>
            <a:r>
              <a:rPr sz="1800" spc="-165"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b</a:t>
            </a:r>
            <a:r>
              <a:rPr sz="1800" spc="-70" dirty="0">
                <a:solidFill>
                  <a:srgbClr val="242423"/>
                </a:solidFill>
                <a:latin typeface="Lucida Sans Unicode" panose="020B0602030504020204"/>
                <a:cs typeface="Lucida Sans Unicode" panose="020B0602030504020204"/>
              </a:rPr>
              <a:t>e</a:t>
            </a:r>
            <a:r>
              <a:rPr sz="1800" spc="-60" dirty="0">
                <a:solidFill>
                  <a:srgbClr val="242423"/>
                </a:solidFill>
                <a:latin typeface="Lucida Sans Unicode" panose="020B0602030504020204"/>
                <a:cs typeface="Lucida Sans Unicode" panose="020B0602030504020204"/>
              </a:rPr>
              <a:t>f</a:t>
            </a:r>
            <a:r>
              <a:rPr sz="1800" spc="-100" dirty="0">
                <a:solidFill>
                  <a:srgbClr val="242423"/>
                </a:solidFill>
                <a:latin typeface="Lucida Sans Unicode" panose="020B0602030504020204"/>
                <a:cs typeface="Lucida Sans Unicode" panose="020B0602030504020204"/>
              </a:rPr>
              <a:t>o</a:t>
            </a:r>
            <a:r>
              <a:rPr sz="1800" spc="-150" dirty="0">
                <a:solidFill>
                  <a:srgbClr val="242423"/>
                </a:solidFill>
                <a:latin typeface="Lucida Sans Unicode" panose="020B0602030504020204"/>
                <a:cs typeface="Lucida Sans Unicode" panose="020B0602030504020204"/>
              </a:rPr>
              <a:t>r</a:t>
            </a:r>
            <a:r>
              <a:rPr sz="1800" spc="-50" dirty="0">
                <a:solidFill>
                  <a:srgbClr val="242423"/>
                </a:solidFill>
                <a:latin typeface="Lucida Sans Unicode" panose="020B0602030504020204"/>
                <a:cs typeface="Lucida Sans Unicode" panose="020B0602030504020204"/>
              </a:rPr>
              <a:t>e</a:t>
            </a:r>
            <a:r>
              <a:rPr sz="1800" spc="-160"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25" dirty="0">
                <a:solidFill>
                  <a:srgbClr val="242423"/>
                </a:solidFill>
                <a:latin typeface="Lucida Sans Unicode" panose="020B0602030504020204"/>
                <a:cs typeface="Lucida Sans Unicode" panose="020B0602030504020204"/>
              </a:rPr>
              <a:t>n</a:t>
            </a:r>
            <a:r>
              <a:rPr sz="1800" spc="-165"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45" dirty="0">
                <a:solidFill>
                  <a:srgbClr val="242423"/>
                </a:solidFill>
                <a:latin typeface="Lucida Sans Unicode" panose="020B0602030504020204"/>
                <a:cs typeface="Lucida Sans Unicode" panose="020B0602030504020204"/>
              </a:rPr>
              <a:t>u</a:t>
            </a:r>
            <a:r>
              <a:rPr sz="1800" spc="-140" dirty="0">
                <a:solidFill>
                  <a:srgbClr val="242423"/>
                </a:solidFill>
                <a:latin typeface="Lucida Sans Unicode" panose="020B0602030504020204"/>
                <a:cs typeface="Lucida Sans Unicode" panose="020B0602030504020204"/>
              </a:rPr>
              <a:t>d</a:t>
            </a:r>
            <a:r>
              <a:rPr sz="1800" spc="-105" dirty="0">
                <a:solidFill>
                  <a:srgbClr val="242423"/>
                </a:solidFill>
                <a:latin typeface="Lucida Sans Unicode" panose="020B0602030504020204"/>
                <a:cs typeface="Lucida Sans Unicode" panose="020B0602030504020204"/>
              </a:rPr>
              <a:t>i</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dirty="0">
                <a:solidFill>
                  <a:srgbClr val="242423"/>
                </a:solidFill>
                <a:latin typeface="Lucida Sans Unicode" panose="020B0602030504020204"/>
                <a:cs typeface="Lucida Sans Unicode" panose="020B0602030504020204"/>
              </a:rPr>
              <a:t>c</a:t>
            </a:r>
            <a:r>
              <a:rPr sz="1800" spc="-70" dirty="0">
                <a:solidFill>
                  <a:srgbClr val="242423"/>
                </a:solidFill>
                <a:latin typeface="Lucida Sans Unicode" panose="020B0602030504020204"/>
                <a:cs typeface="Lucida Sans Unicode" panose="020B0602030504020204"/>
              </a:rPr>
              <a:t>e</a:t>
            </a:r>
            <a:r>
              <a:rPr sz="1800" spc="-95" dirty="0">
                <a:solidFill>
                  <a:srgbClr val="242423"/>
                </a:solidFill>
                <a:latin typeface="Lucida Sans Unicode" panose="020B0602030504020204"/>
                <a:cs typeface="Lucida Sans Unicode" panose="020B0602030504020204"/>
              </a:rPr>
              <a:t>.  </a:t>
            </a:r>
            <a:r>
              <a:rPr sz="1800" spc="-50" dirty="0">
                <a:solidFill>
                  <a:srgbClr val="242423"/>
                </a:solidFill>
                <a:latin typeface="Lucida Sans Unicode" panose="020B0602030504020204"/>
                <a:cs typeface="Lucida Sans Unicode" panose="020B0602030504020204"/>
              </a:rPr>
              <a:t>I</a:t>
            </a:r>
            <a:r>
              <a:rPr sz="1800" spc="-85" dirty="0">
                <a:solidFill>
                  <a:srgbClr val="242423"/>
                </a:solidFill>
                <a:latin typeface="Lucida Sans Unicode" panose="020B0602030504020204"/>
                <a:cs typeface="Lucida Sans Unicode" panose="020B0602030504020204"/>
              </a:rPr>
              <a:t>t</a:t>
            </a:r>
            <a:r>
              <a:rPr sz="1800" spc="-160" dirty="0">
                <a:solidFill>
                  <a:srgbClr val="242423"/>
                </a:solidFill>
                <a:latin typeface="Lucida Sans Unicode" panose="020B0602030504020204"/>
                <a:cs typeface="Lucida Sans Unicode" panose="020B0602030504020204"/>
              </a:rPr>
              <a:t> </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50" dirty="0">
                <a:solidFill>
                  <a:srgbClr val="242423"/>
                </a:solidFill>
                <a:latin typeface="Lucida Sans Unicode" panose="020B0602030504020204"/>
                <a:cs typeface="Lucida Sans Unicode" panose="020B0602030504020204"/>
              </a:rPr>
              <a:t>r</a:t>
            </a:r>
            <a:r>
              <a:rPr sz="1800" spc="-80" dirty="0">
                <a:solidFill>
                  <a:srgbClr val="242423"/>
                </a:solidFill>
                <a:latin typeface="Lucida Sans Unicode" panose="020B0602030504020204"/>
                <a:cs typeface="Lucida Sans Unicode" panose="020B0602030504020204"/>
              </a:rPr>
              <a:t>v</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15" dirty="0">
                <a:solidFill>
                  <a:srgbClr val="242423"/>
                </a:solidFill>
                <a:latin typeface="Lucida Sans Unicode" panose="020B0602030504020204"/>
                <a:cs typeface="Lucida Sans Unicode" panose="020B0602030504020204"/>
              </a:rPr>
              <a:t>a</a:t>
            </a:r>
            <a:r>
              <a:rPr sz="1800" spc="-160" dirty="0">
                <a:solidFill>
                  <a:srgbClr val="242423"/>
                </a:solidFill>
                <a:latin typeface="Lucida Sans Unicode" panose="020B0602030504020204"/>
                <a:cs typeface="Lucida Sans Unicode" panose="020B0602030504020204"/>
              </a:rPr>
              <a:t> </a:t>
            </a:r>
            <a:r>
              <a:rPr sz="1800" spc="-80" dirty="0">
                <a:solidFill>
                  <a:srgbClr val="242423"/>
                </a:solidFill>
                <a:latin typeface="Lucida Sans Unicode" panose="020B0602030504020204"/>
                <a:cs typeface="Lucida Sans Unicode" panose="020B0602030504020204"/>
              </a:rPr>
              <a:t>v</a:t>
            </a:r>
            <a:r>
              <a:rPr sz="1800" spc="-35" dirty="0">
                <a:solidFill>
                  <a:srgbClr val="242423"/>
                </a:solidFill>
                <a:latin typeface="Lucida Sans Unicode" panose="020B0602030504020204"/>
                <a:cs typeface="Lucida Sans Unicode" panose="020B0602030504020204"/>
              </a:rPr>
              <a:t>a</a:t>
            </a:r>
            <a:r>
              <a:rPr sz="1800" spc="-150" dirty="0">
                <a:solidFill>
                  <a:srgbClr val="242423"/>
                </a:solidFill>
                <a:latin typeface="Lucida Sans Unicode" panose="020B0602030504020204"/>
                <a:cs typeface="Lucida Sans Unicode" panose="020B0602030504020204"/>
              </a:rPr>
              <a:t>r</a:t>
            </a:r>
            <a:r>
              <a:rPr sz="1800" spc="-105" dirty="0">
                <a:solidFill>
                  <a:srgbClr val="242423"/>
                </a:solidFill>
                <a:latin typeface="Lucida Sans Unicode" panose="020B0602030504020204"/>
                <a:cs typeface="Lucida Sans Unicode" panose="020B0602030504020204"/>
              </a:rPr>
              <a:t>i</a:t>
            </a:r>
            <a:r>
              <a:rPr sz="1800" spc="-70" dirty="0">
                <a:solidFill>
                  <a:srgbClr val="242423"/>
                </a:solidFill>
                <a:latin typeface="Lucida Sans Unicode" panose="020B0602030504020204"/>
                <a:cs typeface="Lucida Sans Unicode" panose="020B0602030504020204"/>
              </a:rPr>
              <a:t>e</a:t>
            </a:r>
            <a:r>
              <a:rPr sz="1800" spc="-105" dirty="0">
                <a:solidFill>
                  <a:srgbClr val="242423"/>
                </a:solidFill>
                <a:latin typeface="Lucida Sans Unicode" panose="020B0602030504020204"/>
                <a:cs typeface="Lucida Sans Unicode" panose="020B0602030504020204"/>
              </a:rPr>
              <a:t>t</a:t>
            </a:r>
            <a:r>
              <a:rPr sz="1800" spc="-90" dirty="0">
                <a:solidFill>
                  <a:srgbClr val="242423"/>
                </a:solidFill>
                <a:latin typeface="Lucida Sans Unicode" panose="020B0602030504020204"/>
                <a:cs typeface="Lucida Sans Unicode" panose="020B0602030504020204"/>
              </a:rPr>
              <a:t>y</a:t>
            </a:r>
            <a:r>
              <a:rPr sz="1800" spc="-160"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o</a:t>
            </a:r>
            <a:r>
              <a:rPr sz="1800" spc="-40" dirty="0">
                <a:solidFill>
                  <a:srgbClr val="242423"/>
                </a:solidFill>
                <a:latin typeface="Lucida Sans Unicode" panose="020B0602030504020204"/>
                <a:cs typeface="Lucida Sans Unicode" panose="020B0602030504020204"/>
              </a:rPr>
              <a:t>f</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pu</a:t>
            </a:r>
            <a:r>
              <a:rPr sz="1800" spc="-150" dirty="0">
                <a:solidFill>
                  <a:srgbClr val="242423"/>
                </a:solidFill>
                <a:latin typeface="Lucida Sans Unicode" panose="020B0602030504020204"/>
                <a:cs typeface="Lucida Sans Unicode" panose="020B0602030504020204"/>
              </a:rPr>
              <a:t>r</a:t>
            </a:r>
            <a:r>
              <a:rPr sz="1800" spc="-145" dirty="0">
                <a:solidFill>
                  <a:srgbClr val="242423"/>
                </a:solidFill>
                <a:latin typeface="Lucida Sans Unicode" panose="020B0602030504020204"/>
                <a:cs typeface="Lucida Sans Unicode" panose="020B0602030504020204"/>
              </a:rPr>
              <a:t>p</a:t>
            </a:r>
            <a:r>
              <a:rPr sz="1800" spc="-100" dirty="0">
                <a:solidFill>
                  <a:srgbClr val="242423"/>
                </a:solidFill>
                <a:latin typeface="Lucida Sans Unicode" panose="020B0602030504020204"/>
                <a:cs typeface="Lucida Sans Unicode" panose="020B0602030504020204"/>
              </a:rPr>
              <a:t>o</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220" dirty="0">
                <a:solidFill>
                  <a:srgbClr val="242423"/>
                </a:solidFill>
                <a:latin typeface="Lucida Sans Unicode" panose="020B0602030504020204"/>
                <a:cs typeface="Lucida Sans Unicode" panose="020B0602030504020204"/>
              </a:rPr>
              <a:t>,</a:t>
            </a:r>
            <a:r>
              <a:rPr sz="1800" spc="-160" dirty="0">
                <a:solidFill>
                  <a:srgbClr val="242423"/>
                </a:solidFill>
                <a:latin typeface="Lucida Sans Unicode" panose="020B0602030504020204"/>
                <a:cs typeface="Lucida Sans Unicode" panose="020B0602030504020204"/>
              </a:rPr>
              <a:t> </a:t>
            </a:r>
            <a:r>
              <a:rPr sz="1800" spc="-125" dirty="0">
                <a:solidFill>
                  <a:srgbClr val="242423"/>
                </a:solidFill>
                <a:latin typeface="Lucida Sans Unicode" panose="020B0602030504020204"/>
                <a:cs typeface="Lucida Sans Unicode" panose="020B0602030504020204"/>
              </a:rPr>
              <a:t>m</a:t>
            </a:r>
            <a:r>
              <a:rPr sz="1800" spc="-35" dirty="0">
                <a:solidFill>
                  <a:srgbClr val="242423"/>
                </a:solidFill>
                <a:latin typeface="Lucida Sans Unicode" panose="020B0602030504020204"/>
                <a:cs typeface="Lucida Sans Unicode" panose="020B0602030504020204"/>
              </a:rPr>
              <a:t>a</a:t>
            </a:r>
            <a:r>
              <a:rPr sz="1800" spc="-160" dirty="0">
                <a:solidFill>
                  <a:srgbClr val="242423"/>
                </a:solidFill>
                <a:latin typeface="Lucida Sans Unicode" panose="020B0602030504020204"/>
                <a:cs typeface="Lucida Sans Unicode" panose="020B0602030504020204"/>
              </a:rPr>
              <a:t>k</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spc="-75" dirty="0">
                <a:solidFill>
                  <a:srgbClr val="242423"/>
                </a:solidFill>
                <a:latin typeface="Lucida Sans Unicode" panose="020B0602030504020204"/>
                <a:cs typeface="Lucida Sans Unicode" panose="020B0602030504020204"/>
              </a:rPr>
              <a:t>g  </a:t>
            </a:r>
            <a:r>
              <a:rPr sz="1800" spc="-145" dirty="0">
                <a:solidFill>
                  <a:srgbClr val="242423"/>
                </a:solidFill>
                <a:latin typeface="Lucida Sans Unicode" panose="020B0602030504020204"/>
                <a:cs typeface="Lucida Sans Unicode" panose="020B0602030504020204"/>
              </a:rPr>
              <a:t>p</a:t>
            </a:r>
            <a:r>
              <a:rPr sz="1800" spc="-150" dirty="0">
                <a:solidFill>
                  <a:srgbClr val="242423"/>
                </a:solidFill>
                <a:latin typeface="Lucida Sans Unicode" panose="020B0602030504020204"/>
                <a:cs typeface="Lucida Sans Unicode" panose="020B0602030504020204"/>
              </a:rPr>
              <a:t>r</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spc="-105" dirty="0">
                <a:solidFill>
                  <a:srgbClr val="242423"/>
                </a:solidFill>
                <a:latin typeface="Lucida Sans Unicode" panose="020B0602030504020204"/>
                <a:cs typeface="Lucida Sans Unicode" panose="020B0602030504020204"/>
              </a:rPr>
              <a:t>t</a:t>
            </a:r>
            <a:r>
              <a:rPr sz="1800" spc="-35" dirty="0">
                <a:solidFill>
                  <a:srgbClr val="242423"/>
                </a:solidFill>
                <a:latin typeface="Lucida Sans Unicode" panose="020B0602030504020204"/>
                <a:cs typeface="Lucida Sans Unicode" panose="020B0602030504020204"/>
              </a:rPr>
              <a:t>a</a:t>
            </a:r>
            <a:r>
              <a:rPr sz="1800" spc="-105" dirty="0">
                <a:solidFill>
                  <a:srgbClr val="242423"/>
                </a:solidFill>
                <a:latin typeface="Lucida Sans Unicode" panose="020B0602030504020204"/>
                <a:cs typeface="Lucida Sans Unicode" panose="020B0602030504020204"/>
              </a:rPr>
              <a:t>ti</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p</a:t>
            </a:r>
            <a:r>
              <a:rPr sz="1800" spc="-100" dirty="0">
                <a:solidFill>
                  <a:srgbClr val="242423"/>
                </a:solidFill>
                <a:latin typeface="Lucida Sans Unicode" panose="020B0602030504020204"/>
                <a:cs typeface="Lucida Sans Unicode" panose="020B0602030504020204"/>
              </a:rPr>
              <a:t>o</a:t>
            </a:r>
            <a:r>
              <a:rPr sz="1800" spc="-55" dirty="0">
                <a:solidFill>
                  <a:srgbClr val="242423"/>
                </a:solidFill>
                <a:latin typeface="Lucida Sans Unicode" panose="020B0602030504020204"/>
                <a:cs typeface="Lucida Sans Unicode" panose="020B0602030504020204"/>
              </a:rPr>
              <a:t>w</a:t>
            </a:r>
            <a:r>
              <a:rPr sz="1800" spc="-70" dirty="0">
                <a:solidFill>
                  <a:srgbClr val="242423"/>
                </a:solidFill>
                <a:latin typeface="Lucida Sans Unicode" panose="020B0602030504020204"/>
                <a:cs typeface="Lucida Sans Unicode" panose="020B0602030504020204"/>
              </a:rPr>
              <a:t>e</a:t>
            </a:r>
            <a:r>
              <a:rPr sz="1800" spc="-150" dirty="0">
                <a:solidFill>
                  <a:srgbClr val="242423"/>
                </a:solidFill>
                <a:latin typeface="Lucida Sans Unicode" panose="020B0602030504020204"/>
                <a:cs typeface="Lucida Sans Unicode" panose="020B0602030504020204"/>
              </a:rPr>
              <a:t>r</a:t>
            </a:r>
            <a:r>
              <a:rPr sz="1800" spc="-60" dirty="0">
                <a:solidFill>
                  <a:srgbClr val="242423"/>
                </a:solidFill>
                <a:latin typeface="Lucida Sans Unicode" panose="020B0602030504020204"/>
                <a:cs typeface="Lucida Sans Unicode" panose="020B0602030504020204"/>
              </a:rPr>
              <a:t>f</a:t>
            </a:r>
            <a:r>
              <a:rPr sz="1800" spc="-145" dirty="0">
                <a:solidFill>
                  <a:srgbClr val="242423"/>
                </a:solidFill>
                <a:latin typeface="Lucida Sans Unicode" panose="020B0602030504020204"/>
                <a:cs typeface="Lucida Sans Unicode" panose="020B0602030504020204"/>
              </a:rPr>
              <a:t>u</a:t>
            </a:r>
            <a:r>
              <a:rPr sz="1800" spc="-85" dirty="0">
                <a:solidFill>
                  <a:srgbClr val="242423"/>
                </a:solidFill>
                <a:latin typeface="Lucida Sans Unicode" panose="020B0602030504020204"/>
                <a:cs typeface="Lucida Sans Unicode" panose="020B0602030504020204"/>
              </a:rPr>
              <a:t>l</a:t>
            </a:r>
            <a:r>
              <a:rPr sz="1800" spc="-160"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t</a:t>
            </a:r>
            <a:r>
              <a:rPr sz="1800" spc="-100" dirty="0">
                <a:solidFill>
                  <a:srgbClr val="242423"/>
                </a:solidFill>
                <a:latin typeface="Lucida Sans Unicode" panose="020B0602030504020204"/>
                <a:cs typeface="Lucida Sans Unicode" panose="020B0602030504020204"/>
              </a:rPr>
              <a:t>oo</a:t>
            </a:r>
            <a:r>
              <a:rPr sz="1800" spc="-105" dirty="0">
                <a:solidFill>
                  <a:srgbClr val="242423"/>
                </a:solidFill>
                <a:latin typeface="Lucida Sans Unicode" panose="020B0602030504020204"/>
                <a:cs typeface="Lucida Sans Unicode" panose="020B0602030504020204"/>
              </a:rPr>
              <a:t>l</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60" dirty="0">
                <a:solidFill>
                  <a:srgbClr val="242423"/>
                </a:solidFill>
                <a:latin typeface="Lucida Sans Unicode" panose="020B0602030504020204"/>
                <a:cs typeface="Lucida Sans Unicode" panose="020B0602030504020204"/>
              </a:rPr>
              <a:t>f</a:t>
            </a:r>
            <a:r>
              <a:rPr sz="1800" spc="-100" dirty="0">
                <a:solidFill>
                  <a:srgbClr val="242423"/>
                </a:solidFill>
                <a:latin typeface="Lucida Sans Unicode" panose="020B0602030504020204"/>
                <a:cs typeface="Lucida Sans Unicode" panose="020B0602030504020204"/>
              </a:rPr>
              <a:t>o</a:t>
            </a:r>
            <a:r>
              <a:rPr sz="1800" spc="-110" dirty="0">
                <a:solidFill>
                  <a:srgbClr val="242423"/>
                </a:solidFill>
                <a:latin typeface="Lucida Sans Unicode" panose="020B0602030504020204"/>
                <a:cs typeface="Lucida Sans Unicode" panose="020B0602030504020204"/>
              </a:rPr>
              <a:t>r  </a:t>
            </a:r>
            <a:r>
              <a:rPr sz="1800" dirty="0">
                <a:solidFill>
                  <a:srgbClr val="242423"/>
                </a:solidFill>
                <a:latin typeface="Lucida Sans Unicode" panose="020B0602030504020204"/>
                <a:cs typeface="Lucida Sans Unicode" panose="020B0602030504020204"/>
              </a:rPr>
              <a:t>c</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80" dirty="0">
                <a:solidFill>
                  <a:srgbClr val="242423"/>
                </a:solidFill>
                <a:latin typeface="Lucida Sans Unicode" panose="020B0602030504020204"/>
                <a:cs typeface="Lucida Sans Unicode" panose="020B0602030504020204"/>
              </a:rPr>
              <a:t>v</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dirty="0">
                <a:solidFill>
                  <a:srgbClr val="242423"/>
                </a:solidFill>
                <a:latin typeface="Lucida Sans Unicode" panose="020B0602030504020204"/>
                <a:cs typeface="Lucida Sans Unicode" panose="020B0602030504020204"/>
              </a:rPr>
              <a:t>c</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spc="-114" dirty="0">
                <a:solidFill>
                  <a:srgbClr val="242423"/>
                </a:solidFill>
                <a:latin typeface="Lucida Sans Unicode" panose="020B0602030504020204"/>
                <a:cs typeface="Lucida Sans Unicode" panose="020B0602030504020204"/>
              </a:rPr>
              <a:t>g</a:t>
            </a:r>
            <a:r>
              <a:rPr sz="1800" spc="-165"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45" dirty="0">
                <a:solidFill>
                  <a:srgbClr val="242423"/>
                </a:solidFill>
                <a:latin typeface="Lucida Sans Unicode" panose="020B0602030504020204"/>
                <a:cs typeface="Lucida Sans Unicode" panose="020B0602030504020204"/>
              </a:rPr>
              <a:t>n</a:t>
            </a:r>
            <a:r>
              <a:rPr sz="1800" spc="-120" dirty="0">
                <a:solidFill>
                  <a:srgbClr val="242423"/>
                </a:solidFill>
                <a:latin typeface="Lucida Sans Unicode" panose="020B0602030504020204"/>
                <a:cs typeface="Lucida Sans Unicode" panose="020B0602030504020204"/>
              </a:rPr>
              <a:t>d</a:t>
            </a:r>
            <a:r>
              <a:rPr sz="1800" spc="-165"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t</a:t>
            </a:r>
            <a:r>
              <a:rPr sz="1800" spc="-70" dirty="0">
                <a:solidFill>
                  <a:srgbClr val="242423"/>
                </a:solidFill>
                <a:latin typeface="Lucida Sans Unicode" panose="020B0602030504020204"/>
                <a:cs typeface="Lucida Sans Unicode" panose="020B0602030504020204"/>
              </a:rPr>
              <a:t>e</a:t>
            </a:r>
            <a:r>
              <a:rPr sz="1800" spc="-35" dirty="0">
                <a:solidFill>
                  <a:srgbClr val="242423"/>
                </a:solidFill>
                <a:latin typeface="Lucida Sans Unicode" panose="020B0602030504020204"/>
                <a:cs typeface="Lucida Sans Unicode" panose="020B0602030504020204"/>
              </a:rPr>
              <a:t>a</a:t>
            </a:r>
            <a:r>
              <a:rPr sz="1800" dirty="0">
                <a:solidFill>
                  <a:srgbClr val="242423"/>
                </a:solidFill>
                <a:latin typeface="Lucida Sans Unicode" panose="020B0602030504020204"/>
                <a:cs typeface="Lucida Sans Unicode" panose="020B0602030504020204"/>
              </a:rPr>
              <a:t>c</a:t>
            </a:r>
            <a:r>
              <a:rPr sz="1800" spc="-150" dirty="0">
                <a:solidFill>
                  <a:srgbClr val="242423"/>
                </a:solidFill>
                <a:latin typeface="Lucida Sans Unicode" panose="020B0602030504020204"/>
                <a:cs typeface="Lucida Sans Unicode" panose="020B0602030504020204"/>
              </a:rPr>
              <a:t>h</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spc="-135" dirty="0">
                <a:solidFill>
                  <a:srgbClr val="242423"/>
                </a:solidFill>
                <a:latin typeface="Lucida Sans Unicode" panose="020B0602030504020204"/>
                <a:cs typeface="Lucida Sans Unicode" panose="020B0602030504020204"/>
              </a:rPr>
              <a:t>g</a:t>
            </a:r>
            <a:r>
              <a:rPr sz="1800" spc="-95" dirty="0">
                <a:solidFill>
                  <a:srgbClr val="242423"/>
                </a:solidFill>
                <a:latin typeface="Lucida Sans Unicode" panose="020B0602030504020204"/>
                <a:cs typeface="Lucida Sans Unicode" panose="020B0602030504020204"/>
              </a:rPr>
              <a:t>.</a:t>
            </a:r>
            <a:endParaRPr sz="1800">
              <a:latin typeface="Lucida Sans Unicode" panose="020B0602030504020204"/>
              <a:cs typeface="Lucida Sans Unicode" panose="020B0602030504020204"/>
            </a:endParaRPr>
          </a:p>
        </p:txBody>
      </p:sp>
      <p:grpSp>
        <p:nvGrpSpPr>
          <p:cNvPr id="9" name="object 9"/>
          <p:cNvGrpSpPr/>
          <p:nvPr/>
        </p:nvGrpSpPr>
        <p:grpSpPr>
          <a:xfrm>
            <a:off x="10443550" y="1929764"/>
            <a:ext cx="6261100" cy="3089910"/>
            <a:chOff x="10443550" y="1929764"/>
            <a:chExt cx="6261100" cy="3089910"/>
          </a:xfrm>
        </p:grpSpPr>
        <p:pic>
          <p:nvPicPr>
            <p:cNvPr id="10" name="object 10"/>
            <p:cNvPicPr/>
            <p:nvPr/>
          </p:nvPicPr>
          <p:blipFill>
            <a:blip r:embed="rId2" cstate="print"/>
            <a:stretch>
              <a:fillRect/>
            </a:stretch>
          </p:blipFill>
          <p:spPr>
            <a:xfrm>
              <a:off x="13749845" y="2823692"/>
              <a:ext cx="2954477" cy="2195528"/>
            </a:xfrm>
            <a:prstGeom prst="rect">
              <a:avLst/>
            </a:prstGeom>
          </p:spPr>
        </p:pic>
        <p:pic>
          <p:nvPicPr>
            <p:cNvPr id="11" name="object 11"/>
            <p:cNvPicPr/>
            <p:nvPr/>
          </p:nvPicPr>
          <p:blipFill>
            <a:blip r:embed="rId3" cstate="print"/>
            <a:stretch>
              <a:fillRect/>
            </a:stretch>
          </p:blipFill>
          <p:spPr>
            <a:xfrm>
              <a:off x="10443550" y="1929764"/>
              <a:ext cx="1523999" cy="145732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355488" y="5"/>
            <a:ext cx="10930255" cy="10287000"/>
            <a:chOff x="7355488" y="5"/>
            <a:chExt cx="10930255" cy="10287000"/>
          </a:xfrm>
        </p:grpSpPr>
        <p:sp>
          <p:nvSpPr>
            <p:cNvPr id="3" name="object 3"/>
            <p:cNvSpPr/>
            <p:nvPr/>
          </p:nvSpPr>
          <p:spPr>
            <a:xfrm>
              <a:off x="8788719" y="5"/>
              <a:ext cx="9496425" cy="10287000"/>
            </a:xfrm>
            <a:custGeom>
              <a:avLst/>
              <a:gdLst/>
              <a:ahLst/>
              <a:cxnLst/>
              <a:rect l="l" t="t" r="r" b="b"/>
              <a:pathLst>
                <a:path w="9496425" h="10287000">
                  <a:moveTo>
                    <a:pt x="9496424" y="10286999"/>
                  </a:moveTo>
                  <a:lnTo>
                    <a:pt x="0" y="10286999"/>
                  </a:lnTo>
                  <a:lnTo>
                    <a:pt x="0" y="0"/>
                  </a:lnTo>
                  <a:lnTo>
                    <a:pt x="9496424" y="0"/>
                  </a:lnTo>
                  <a:lnTo>
                    <a:pt x="9496424" y="10286999"/>
                  </a:lnTo>
                  <a:close/>
                </a:path>
              </a:pathLst>
            </a:custGeom>
            <a:solidFill>
              <a:srgbClr val="F2F2F2"/>
            </a:solidFill>
          </p:spPr>
          <p:txBody>
            <a:bodyPr wrap="square" lIns="0" tIns="0" rIns="0" bIns="0" rtlCol="0"/>
            <a:lstStyle/>
            <a:p/>
          </p:txBody>
        </p:sp>
        <p:pic>
          <p:nvPicPr>
            <p:cNvPr id="4" name="object 4"/>
            <p:cNvPicPr/>
            <p:nvPr/>
          </p:nvPicPr>
          <p:blipFill>
            <a:blip r:embed="rId1" cstate="print"/>
            <a:stretch>
              <a:fillRect/>
            </a:stretch>
          </p:blipFill>
          <p:spPr>
            <a:xfrm>
              <a:off x="9945645" y="2035808"/>
              <a:ext cx="7315199" cy="6219824"/>
            </a:xfrm>
            <a:prstGeom prst="rect">
              <a:avLst/>
            </a:prstGeom>
          </p:spPr>
        </p:pic>
        <p:pic>
          <p:nvPicPr>
            <p:cNvPr id="5" name="object 5"/>
            <p:cNvPicPr/>
            <p:nvPr/>
          </p:nvPicPr>
          <p:blipFill>
            <a:blip r:embed="rId2" cstate="print"/>
            <a:stretch>
              <a:fillRect/>
            </a:stretch>
          </p:blipFill>
          <p:spPr>
            <a:xfrm>
              <a:off x="7355488" y="465373"/>
              <a:ext cx="3581399" cy="2581274"/>
            </a:xfrm>
            <a:prstGeom prst="rect">
              <a:avLst/>
            </a:prstGeom>
          </p:spPr>
        </p:pic>
        <p:pic>
          <p:nvPicPr>
            <p:cNvPr id="6" name="object 6"/>
            <p:cNvPicPr/>
            <p:nvPr/>
          </p:nvPicPr>
          <p:blipFill>
            <a:blip r:embed="rId3" cstate="print"/>
            <a:stretch>
              <a:fillRect/>
            </a:stretch>
          </p:blipFill>
          <p:spPr>
            <a:xfrm>
              <a:off x="14617796" y="5"/>
              <a:ext cx="2871196" cy="2636782"/>
            </a:xfrm>
            <a:prstGeom prst="rect">
              <a:avLst/>
            </a:prstGeom>
          </p:spPr>
        </p:pic>
        <p:pic>
          <p:nvPicPr>
            <p:cNvPr id="7" name="object 7"/>
            <p:cNvPicPr/>
            <p:nvPr/>
          </p:nvPicPr>
          <p:blipFill>
            <a:blip r:embed="rId4" cstate="print"/>
            <a:stretch>
              <a:fillRect/>
            </a:stretch>
          </p:blipFill>
          <p:spPr>
            <a:xfrm>
              <a:off x="8303695" y="7148256"/>
              <a:ext cx="2285999" cy="2209799"/>
            </a:xfrm>
            <a:prstGeom prst="rect">
              <a:avLst/>
            </a:prstGeom>
          </p:spPr>
        </p:pic>
        <p:pic>
          <p:nvPicPr>
            <p:cNvPr id="8" name="object 8"/>
            <p:cNvPicPr/>
            <p:nvPr/>
          </p:nvPicPr>
          <p:blipFill>
            <a:blip r:embed="rId5" cstate="print"/>
            <a:stretch>
              <a:fillRect/>
            </a:stretch>
          </p:blipFill>
          <p:spPr>
            <a:xfrm>
              <a:off x="13602473" y="8731132"/>
              <a:ext cx="2362199" cy="1555866"/>
            </a:xfrm>
            <a:prstGeom prst="rect">
              <a:avLst/>
            </a:prstGeom>
          </p:spPr>
        </p:pic>
      </p:grpSp>
      <p:sp>
        <p:nvSpPr>
          <p:cNvPr id="9" name="object 9"/>
          <p:cNvSpPr txBox="1">
            <a:spLocks noGrp="1"/>
          </p:cNvSpPr>
          <p:nvPr>
            <p:ph type="title"/>
          </p:nvPr>
        </p:nvSpPr>
        <p:spPr>
          <a:xfrm>
            <a:off x="1016000" y="4083694"/>
            <a:ext cx="4034790" cy="1971675"/>
          </a:xfrm>
          <a:prstGeom prst="rect">
            <a:avLst/>
          </a:prstGeom>
        </p:spPr>
        <p:txBody>
          <a:bodyPr vert="horz" wrap="square" lIns="0" tIns="30480" rIns="0" bIns="0" rtlCol="0">
            <a:spAutoFit/>
          </a:bodyPr>
          <a:lstStyle/>
          <a:p>
            <a:pPr marL="12700" marR="5080">
              <a:lnSpc>
                <a:spcPts val="7640"/>
              </a:lnSpc>
              <a:spcBef>
                <a:spcPts val="240"/>
              </a:spcBef>
            </a:pPr>
            <a:r>
              <a:rPr spc="160" dirty="0"/>
              <a:t>E</a:t>
            </a:r>
            <a:r>
              <a:rPr spc="-445" dirty="0"/>
              <a:t>n</a:t>
            </a:r>
            <a:r>
              <a:rPr spc="-175" dirty="0"/>
              <a:t>e</a:t>
            </a:r>
            <a:r>
              <a:rPr spc="-455" dirty="0"/>
              <a:t>r</a:t>
            </a:r>
            <a:r>
              <a:rPr spc="-405" dirty="0"/>
              <a:t>g</a:t>
            </a:r>
            <a:r>
              <a:rPr spc="-320" dirty="0"/>
              <a:t>y</a:t>
            </a:r>
            <a:r>
              <a:rPr spc="-440" dirty="0"/>
              <a:t> </a:t>
            </a:r>
            <a:r>
              <a:rPr spc="-55" dirty="0"/>
              <a:t>a</a:t>
            </a:r>
            <a:r>
              <a:rPr spc="-445" dirty="0"/>
              <a:t>n</a:t>
            </a:r>
            <a:r>
              <a:rPr spc="-280" dirty="0"/>
              <a:t>d  </a:t>
            </a:r>
            <a:r>
              <a:rPr spc="-315" dirty="0"/>
              <a:t>Agriculture</a:t>
            </a:r>
            <a:endParaRPr spc="-315"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296400" cy="10287000"/>
          </a:xfrm>
          <a:custGeom>
            <a:avLst/>
            <a:gdLst/>
            <a:ahLst/>
            <a:cxnLst/>
            <a:rect l="l" t="t" r="r" b="b"/>
            <a:pathLst>
              <a:path w="9296400" h="10287000">
                <a:moveTo>
                  <a:pt x="9296399" y="10286999"/>
                </a:moveTo>
                <a:lnTo>
                  <a:pt x="0" y="10286999"/>
                </a:lnTo>
                <a:lnTo>
                  <a:pt x="0" y="0"/>
                </a:lnTo>
                <a:lnTo>
                  <a:pt x="9296399" y="0"/>
                </a:lnTo>
                <a:lnTo>
                  <a:pt x="9296399" y="10286999"/>
                </a:lnTo>
                <a:close/>
              </a:path>
            </a:pathLst>
          </a:custGeom>
          <a:solidFill>
            <a:srgbClr val="F2F2F2"/>
          </a:solidFill>
        </p:spPr>
        <p:txBody>
          <a:bodyPr wrap="square" lIns="0" tIns="0" rIns="0" bIns="0" rtlCol="0"/>
          <a:lstStyle/>
          <a:p/>
        </p:txBody>
      </p:sp>
      <p:sp>
        <p:nvSpPr>
          <p:cNvPr id="3" name="object 3"/>
          <p:cNvSpPr txBox="1">
            <a:spLocks noGrp="1"/>
          </p:cNvSpPr>
          <p:nvPr>
            <p:ph type="title"/>
          </p:nvPr>
        </p:nvSpPr>
        <p:spPr>
          <a:xfrm>
            <a:off x="1016000" y="4311831"/>
            <a:ext cx="5240655" cy="1540510"/>
          </a:xfrm>
          <a:prstGeom prst="rect">
            <a:avLst/>
          </a:prstGeom>
        </p:spPr>
        <p:txBody>
          <a:bodyPr vert="horz" wrap="square" lIns="0" tIns="34290" rIns="0" bIns="0" rtlCol="0">
            <a:spAutoFit/>
          </a:bodyPr>
          <a:lstStyle/>
          <a:p>
            <a:pPr marL="12700" marR="5080">
              <a:lnSpc>
                <a:spcPts val="5930"/>
              </a:lnSpc>
              <a:spcBef>
                <a:spcPts val="270"/>
              </a:spcBef>
            </a:pPr>
            <a:r>
              <a:rPr sz="5000" spc="75" dirty="0"/>
              <a:t>F</a:t>
            </a:r>
            <a:r>
              <a:rPr sz="5000" spc="20" dirty="0"/>
              <a:t>L</a:t>
            </a:r>
            <a:r>
              <a:rPr sz="5000" spc="-450" dirty="0"/>
              <a:t>O</a:t>
            </a:r>
            <a:r>
              <a:rPr sz="5000" spc="-190" dirty="0"/>
              <a:t>A</a:t>
            </a:r>
            <a:r>
              <a:rPr sz="5000" spc="-185" dirty="0"/>
              <a:t>T</a:t>
            </a:r>
            <a:r>
              <a:rPr sz="5000" spc="-85" dirty="0"/>
              <a:t>I</a:t>
            </a:r>
            <a:r>
              <a:rPr sz="5000" spc="-135" dirty="0"/>
              <a:t>N</a:t>
            </a:r>
            <a:r>
              <a:rPr sz="5000" spc="-210" dirty="0"/>
              <a:t>G</a:t>
            </a:r>
            <a:r>
              <a:rPr sz="5000" spc="-345" dirty="0"/>
              <a:t> </a:t>
            </a:r>
            <a:r>
              <a:rPr sz="5000" spc="-450" dirty="0"/>
              <a:t>O</a:t>
            </a:r>
            <a:r>
              <a:rPr sz="5000" spc="-60" dirty="0"/>
              <a:t>R  </a:t>
            </a:r>
            <a:r>
              <a:rPr sz="5000" spc="-114" dirty="0"/>
              <a:t>H</a:t>
            </a:r>
            <a:r>
              <a:rPr sz="5000" spc="-85" dirty="0"/>
              <a:t>I</a:t>
            </a:r>
            <a:r>
              <a:rPr sz="5000" spc="-215" dirty="0"/>
              <a:t>G</a:t>
            </a:r>
            <a:r>
              <a:rPr sz="5000" spc="-110" dirty="0"/>
              <a:t>H</a:t>
            </a:r>
            <a:r>
              <a:rPr sz="5000" spc="-345" dirty="0"/>
              <a:t> </a:t>
            </a:r>
            <a:r>
              <a:rPr sz="5000" spc="-90" dirty="0"/>
              <a:t>R</a:t>
            </a:r>
            <a:r>
              <a:rPr sz="5000" spc="-85" dirty="0"/>
              <a:t>I</a:t>
            </a:r>
            <a:r>
              <a:rPr sz="5000" spc="270" dirty="0"/>
              <a:t>S</a:t>
            </a:r>
            <a:r>
              <a:rPr sz="5000" spc="130" dirty="0"/>
              <a:t>E</a:t>
            </a:r>
            <a:r>
              <a:rPr sz="5000" spc="-345" dirty="0"/>
              <a:t> </a:t>
            </a:r>
            <a:r>
              <a:rPr sz="5000" spc="75" dirty="0"/>
              <a:t>F</a:t>
            </a:r>
            <a:r>
              <a:rPr sz="5000" spc="-190" dirty="0"/>
              <a:t>A</a:t>
            </a:r>
            <a:r>
              <a:rPr sz="5000" spc="-90" dirty="0"/>
              <a:t>R</a:t>
            </a:r>
            <a:r>
              <a:rPr sz="5000" spc="55" dirty="0"/>
              <a:t>M</a:t>
            </a:r>
            <a:r>
              <a:rPr sz="5000" spc="275" dirty="0"/>
              <a:t>S</a:t>
            </a:r>
            <a:endParaRPr sz="5000"/>
          </a:p>
        </p:txBody>
      </p:sp>
      <p:sp>
        <p:nvSpPr>
          <p:cNvPr id="4" name="object 4"/>
          <p:cNvSpPr txBox="1"/>
          <p:nvPr/>
        </p:nvSpPr>
        <p:spPr>
          <a:xfrm>
            <a:off x="12139938" y="3532377"/>
            <a:ext cx="4450715" cy="3114040"/>
          </a:xfrm>
          <a:prstGeom prst="rect">
            <a:avLst/>
          </a:prstGeom>
        </p:spPr>
        <p:txBody>
          <a:bodyPr vert="horz" wrap="square" lIns="0" tIns="12700" rIns="0" bIns="0" rtlCol="0">
            <a:spAutoFit/>
          </a:bodyPr>
          <a:lstStyle/>
          <a:p>
            <a:pPr marL="12700" marR="5080">
              <a:lnSpc>
                <a:spcPct val="115000"/>
              </a:lnSpc>
              <a:spcBef>
                <a:spcPts val="100"/>
              </a:spcBef>
            </a:pPr>
            <a:r>
              <a:rPr sz="2200" spc="145" dirty="0">
                <a:solidFill>
                  <a:srgbClr val="242423"/>
                </a:solidFill>
                <a:latin typeface="Lucida Sans Unicode" panose="020B0602030504020204"/>
                <a:cs typeface="Lucida Sans Unicode" panose="020B0602030504020204"/>
              </a:rPr>
              <a:t>P</a:t>
            </a:r>
            <a:r>
              <a:rPr sz="2200" spc="-180" dirty="0">
                <a:solidFill>
                  <a:srgbClr val="242423"/>
                </a:solidFill>
                <a:latin typeface="Lucida Sans Unicode" panose="020B0602030504020204"/>
                <a:cs typeface="Lucida Sans Unicode" panose="020B0602030504020204"/>
              </a:rPr>
              <a:t>r</a:t>
            </a:r>
            <a:r>
              <a:rPr sz="2200" spc="-85" dirty="0">
                <a:solidFill>
                  <a:srgbClr val="242423"/>
                </a:solidFill>
                <a:latin typeface="Lucida Sans Unicode" panose="020B0602030504020204"/>
                <a:cs typeface="Lucida Sans Unicode" panose="020B0602030504020204"/>
              </a:rPr>
              <a:t>e</a:t>
            </a:r>
            <a:r>
              <a:rPr sz="2200" spc="-15" dirty="0">
                <a:solidFill>
                  <a:srgbClr val="242423"/>
                </a:solidFill>
                <a:latin typeface="Lucida Sans Unicode" panose="020B0602030504020204"/>
                <a:cs typeface="Lucida Sans Unicode" panose="020B0602030504020204"/>
              </a:rPr>
              <a:t>s</a:t>
            </a:r>
            <a:r>
              <a:rPr sz="2200" spc="-85" dirty="0">
                <a:solidFill>
                  <a:srgbClr val="242423"/>
                </a:solidFill>
                <a:latin typeface="Lucida Sans Unicode" panose="020B0602030504020204"/>
                <a:cs typeface="Lucida Sans Unicode" panose="020B0602030504020204"/>
              </a:rPr>
              <a:t>e</a:t>
            </a:r>
            <a:r>
              <a:rPr sz="2200" spc="-180" dirty="0">
                <a:solidFill>
                  <a:srgbClr val="242423"/>
                </a:solidFill>
                <a:latin typeface="Lucida Sans Unicode" panose="020B0602030504020204"/>
                <a:cs typeface="Lucida Sans Unicode" panose="020B0602030504020204"/>
              </a:rPr>
              <a:t>n</a:t>
            </a:r>
            <a:r>
              <a:rPr sz="2200" spc="-130" dirty="0">
                <a:solidFill>
                  <a:srgbClr val="242423"/>
                </a:solidFill>
                <a:latin typeface="Lucida Sans Unicode" panose="020B0602030504020204"/>
                <a:cs typeface="Lucida Sans Unicode" panose="020B0602030504020204"/>
              </a:rPr>
              <a:t>t</a:t>
            </a:r>
            <a:r>
              <a:rPr sz="2200" spc="-45" dirty="0">
                <a:solidFill>
                  <a:srgbClr val="242423"/>
                </a:solidFill>
                <a:latin typeface="Lucida Sans Unicode" panose="020B0602030504020204"/>
                <a:cs typeface="Lucida Sans Unicode" panose="020B0602030504020204"/>
              </a:rPr>
              <a:t>a</a:t>
            </a:r>
            <a:r>
              <a:rPr sz="2200" spc="-130" dirty="0">
                <a:solidFill>
                  <a:srgbClr val="242423"/>
                </a:solidFill>
                <a:latin typeface="Lucida Sans Unicode" panose="020B0602030504020204"/>
                <a:cs typeface="Lucida Sans Unicode" panose="020B0602030504020204"/>
              </a:rPr>
              <a:t>ti</a:t>
            </a:r>
            <a:r>
              <a:rPr sz="2200" spc="-125" dirty="0">
                <a:solidFill>
                  <a:srgbClr val="242423"/>
                </a:solidFill>
                <a:latin typeface="Lucida Sans Unicode" panose="020B0602030504020204"/>
                <a:cs typeface="Lucida Sans Unicode" panose="020B0602030504020204"/>
              </a:rPr>
              <a:t>o</a:t>
            </a:r>
            <a:r>
              <a:rPr sz="2200" spc="-180" dirty="0">
                <a:solidFill>
                  <a:srgbClr val="242423"/>
                </a:solidFill>
                <a:latin typeface="Lucida Sans Unicode" panose="020B0602030504020204"/>
                <a:cs typeface="Lucida Sans Unicode" panose="020B0602030504020204"/>
              </a:rPr>
              <a:t>n</a:t>
            </a:r>
            <a:r>
              <a:rPr sz="2200" spc="10" dirty="0">
                <a:solidFill>
                  <a:srgbClr val="242423"/>
                </a:solidFill>
                <a:latin typeface="Lucida Sans Unicode" panose="020B0602030504020204"/>
                <a:cs typeface="Lucida Sans Unicode" panose="020B0602030504020204"/>
              </a:rPr>
              <a:t>s</a:t>
            </a:r>
            <a:r>
              <a:rPr sz="2200" spc="-195" dirty="0">
                <a:solidFill>
                  <a:srgbClr val="242423"/>
                </a:solidFill>
                <a:latin typeface="Lucida Sans Unicode" panose="020B0602030504020204"/>
                <a:cs typeface="Lucida Sans Unicode" panose="020B0602030504020204"/>
              </a:rPr>
              <a:t> </a:t>
            </a:r>
            <a:r>
              <a:rPr sz="2200" spc="-45" dirty="0">
                <a:solidFill>
                  <a:srgbClr val="242423"/>
                </a:solidFill>
                <a:latin typeface="Lucida Sans Unicode" panose="020B0602030504020204"/>
                <a:cs typeface="Lucida Sans Unicode" panose="020B0602030504020204"/>
              </a:rPr>
              <a:t>a</a:t>
            </a:r>
            <a:r>
              <a:rPr sz="2200" spc="-180" dirty="0">
                <a:solidFill>
                  <a:srgbClr val="242423"/>
                </a:solidFill>
                <a:latin typeface="Lucida Sans Unicode" panose="020B0602030504020204"/>
                <a:cs typeface="Lucida Sans Unicode" panose="020B0602030504020204"/>
              </a:rPr>
              <a:t>r</a:t>
            </a:r>
            <a:r>
              <a:rPr sz="2200" spc="-60" dirty="0">
                <a:solidFill>
                  <a:srgbClr val="242423"/>
                </a:solidFill>
                <a:latin typeface="Lucida Sans Unicode" panose="020B0602030504020204"/>
                <a:cs typeface="Lucida Sans Unicode" panose="020B0602030504020204"/>
              </a:rPr>
              <a:t>e</a:t>
            </a:r>
            <a:r>
              <a:rPr sz="2200" spc="-195" dirty="0">
                <a:solidFill>
                  <a:srgbClr val="242423"/>
                </a:solidFill>
                <a:latin typeface="Lucida Sans Unicode" panose="020B0602030504020204"/>
                <a:cs typeface="Lucida Sans Unicode" panose="020B0602030504020204"/>
              </a:rPr>
              <a:t> </a:t>
            </a:r>
            <a:r>
              <a:rPr sz="2200" dirty="0">
                <a:solidFill>
                  <a:srgbClr val="242423"/>
                </a:solidFill>
                <a:latin typeface="Lucida Sans Unicode" panose="020B0602030504020204"/>
                <a:cs typeface="Lucida Sans Unicode" panose="020B0602030504020204"/>
              </a:rPr>
              <a:t>c</a:t>
            </a:r>
            <a:r>
              <a:rPr sz="2200" spc="-125" dirty="0">
                <a:solidFill>
                  <a:srgbClr val="242423"/>
                </a:solidFill>
                <a:latin typeface="Lucida Sans Unicode" panose="020B0602030504020204"/>
                <a:cs typeface="Lucida Sans Unicode" panose="020B0602030504020204"/>
              </a:rPr>
              <a:t>o</a:t>
            </a:r>
            <a:r>
              <a:rPr sz="2200" spc="-155" dirty="0">
                <a:solidFill>
                  <a:srgbClr val="242423"/>
                </a:solidFill>
                <a:latin typeface="Lucida Sans Unicode" panose="020B0602030504020204"/>
                <a:cs typeface="Lucida Sans Unicode" panose="020B0602030504020204"/>
              </a:rPr>
              <a:t>mm</a:t>
            </a:r>
            <a:r>
              <a:rPr sz="2200" spc="-180" dirty="0">
                <a:solidFill>
                  <a:srgbClr val="242423"/>
                </a:solidFill>
                <a:latin typeface="Lucida Sans Unicode" panose="020B0602030504020204"/>
                <a:cs typeface="Lucida Sans Unicode" panose="020B0602030504020204"/>
              </a:rPr>
              <a:t>un</a:t>
            </a:r>
            <a:r>
              <a:rPr sz="2200" spc="-130" dirty="0">
                <a:solidFill>
                  <a:srgbClr val="242423"/>
                </a:solidFill>
                <a:latin typeface="Lucida Sans Unicode" panose="020B0602030504020204"/>
                <a:cs typeface="Lucida Sans Unicode" panose="020B0602030504020204"/>
              </a:rPr>
              <a:t>i</a:t>
            </a:r>
            <a:r>
              <a:rPr sz="2200" dirty="0">
                <a:solidFill>
                  <a:srgbClr val="242423"/>
                </a:solidFill>
                <a:latin typeface="Lucida Sans Unicode" panose="020B0602030504020204"/>
                <a:cs typeface="Lucida Sans Unicode" panose="020B0602030504020204"/>
              </a:rPr>
              <a:t>c</a:t>
            </a:r>
            <a:r>
              <a:rPr sz="2200" spc="-45" dirty="0">
                <a:solidFill>
                  <a:srgbClr val="242423"/>
                </a:solidFill>
                <a:latin typeface="Lucida Sans Unicode" panose="020B0602030504020204"/>
                <a:cs typeface="Lucida Sans Unicode" panose="020B0602030504020204"/>
              </a:rPr>
              <a:t>a</a:t>
            </a:r>
            <a:r>
              <a:rPr sz="2200" spc="-130" dirty="0">
                <a:solidFill>
                  <a:srgbClr val="242423"/>
                </a:solidFill>
                <a:latin typeface="Lucida Sans Unicode" panose="020B0602030504020204"/>
                <a:cs typeface="Lucida Sans Unicode" panose="020B0602030504020204"/>
              </a:rPr>
              <a:t>ti</a:t>
            </a:r>
            <a:r>
              <a:rPr sz="2200" spc="-125" dirty="0">
                <a:solidFill>
                  <a:srgbClr val="242423"/>
                </a:solidFill>
                <a:latin typeface="Lucida Sans Unicode" panose="020B0602030504020204"/>
                <a:cs typeface="Lucida Sans Unicode" panose="020B0602030504020204"/>
              </a:rPr>
              <a:t>o</a:t>
            </a:r>
            <a:r>
              <a:rPr sz="2200" spc="-105" dirty="0">
                <a:solidFill>
                  <a:srgbClr val="242423"/>
                </a:solidFill>
                <a:latin typeface="Lucida Sans Unicode" panose="020B0602030504020204"/>
                <a:cs typeface="Lucida Sans Unicode" panose="020B0602030504020204"/>
              </a:rPr>
              <a:t>n  </a:t>
            </a:r>
            <a:r>
              <a:rPr sz="2200" spc="-130" dirty="0">
                <a:solidFill>
                  <a:srgbClr val="242423"/>
                </a:solidFill>
                <a:latin typeface="Lucida Sans Unicode" panose="020B0602030504020204"/>
                <a:cs typeface="Lucida Sans Unicode" panose="020B0602030504020204"/>
              </a:rPr>
              <a:t>t</a:t>
            </a:r>
            <a:r>
              <a:rPr sz="2200" spc="-125" dirty="0">
                <a:solidFill>
                  <a:srgbClr val="242423"/>
                </a:solidFill>
                <a:latin typeface="Lucida Sans Unicode" panose="020B0602030504020204"/>
                <a:cs typeface="Lucida Sans Unicode" panose="020B0602030504020204"/>
              </a:rPr>
              <a:t>oo</a:t>
            </a:r>
            <a:r>
              <a:rPr sz="2200" spc="-130" dirty="0">
                <a:solidFill>
                  <a:srgbClr val="242423"/>
                </a:solidFill>
                <a:latin typeface="Lucida Sans Unicode" panose="020B0602030504020204"/>
                <a:cs typeface="Lucida Sans Unicode" panose="020B0602030504020204"/>
              </a:rPr>
              <a:t>l</a:t>
            </a:r>
            <a:r>
              <a:rPr sz="2200" spc="10" dirty="0">
                <a:solidFill>
                  <a:srgbClr val="242423"/>
                </a:solidFill>
                <a:latin typeface="Lucida Sans Unicode" panose="020B0602030504020204"/>
                <a:cs typeface="Lucida Sans Unicode" panose="020B0602030504020204"/>
              </a:rPr>
              <a:t>s</a:t>
            </a:r>
            <a:r>
              <a:rPr sz="2200" spc="-195" dirty="0">
                <a:solidFill>
                  <a:srgbClr val="242423"/>
                </a:solidFill>
                <a:latin typeface="Lucida Sans Unicode" panose="020B0602030504020204"/>
                <a:cs typeface="Lucida Sans Unicode" panose="020B0602030504020204"/>
              </a:rPr>
              <a:t> </a:t>
            </a:r>
            <a:r>
              <a:rPr sz="2200" spc="-130" dirty="0">
                <a:solidFill>
                  <a:srgbClr val="242423"/>
                </a:solidFill>
                <a:latin typeface="Lucida Sans Unicode" panose="020B0602030504020204"/>
                <a:cs typeface="Lucida Sans Unicode" panose="020B0602030504020204"/>
              </a:rPr>
              <a:t>t</a:t>
            </a:r>
            <a:r>
              <a:rPr sz="2200" spc="-180" dirty="0">
                <a:solidFill>
                  <a:srgbClr val="242423"/>
                </a:solidFill>
                <a:latin typeface="Lucida Sans Unicode" panose="020B0602030504020204"/>
                <a:cs typeface="Lucida Sans Unicode" panose="020B0602030504020204"/>
              </a:rPr>
              <a:t>h</a:t>
            </a:r>
            <a:r>
              <a:rPr sz="2200" spc="-45" dirty="0">
                <a:solidFill>
                  <a:srgbClr val="242423"/>
                </a:solidFill>
                <a:latin typeface="Lucida Sans Unicode" panose="020B0602030504020204"/>
                <a:cs typeface="Lucida Sans Unicode" panose="020B0602030504020204"/>
              </a:rPr>
              <a:t>a</a:t>
            </a:r>
            <a:r>
              <a:rPr sz="2200" spc="-105" dirty="0">
                <a:solidFill>
                  <a:srgbClr val="242423"/>
                </a:solidFill>
                <a:latin typeface="Lucida Sans Unicode" panose="020B0602030504020204"/>
                <a:cs typeface="Lucida Sans Unicode" panose="020B0602030504020204"/>
              </a:rPr>
              <a:t>t</a:t>
            </a:r>
            <a:r>
              <a:rPr sz="2200" spc="-195" dirty="0">
                <a:solidFill>
                  <a:srgbClr val="242423"/>
                </a:solidFill>
                <a:latin typeface="Lucida Sans Unicode" panose="020B0602030504020204"/>
                <a:cs typeface="Lucida Sans Unicode" panose="020B0602030504020204"/>
              </a:rPr>
              <a:t> </a:t>
            </a:r>
            <a:r>
              <a:rPr sz="2200" dirty="0">
                <a:solidFill>
                  <a:srgbClr val="242423"/>
                </a:solidFill>
                <a:latin typeface="Lucida Sans Unicode" panose="020B0602030504020204"/>
                <a:cs typeface="Lucida Sans Unicode" panose="020B0602030504020204"/>
              </a:rPr>
              <a:t>c</a:t>
            </a:r>
            <a:r>
              <a:rPr sz="2200" spc="-45" dirty="0">
                <a:solidFill>
                  <a:srgbClr val="242423"/>
                </a:solidFill>
                <a:latin typeface="Lucida Sans Unicode" panose="020B0602030504020204"/>
                <a:cs typeface="Lucida Sans Unicode" panose="020B0602030504020204"/>
              </a:rPr>
              <a:t>a</a:t>
            </a:r>
            <a:r>
              <a:rPr sz="2200" spc="-155" dirty="0">
                <a:solidFill>
                  <a:srgbClr val="242423"/>
                </a:solidFill>
                <a:latin typeface="Lucida Sans Unicode" panose="020B0602030504020204"/>
                <a:cs typeface="Lucida Sans Unicode" panose="020B0602030504020204"/>
              </a:rPr>
              <a:t>n</a:t>
            </a:r>
            <a:r>
              <a:rPr sz="2200" spc="-195" dirty="0">
                <a:solidFill>
                  <a:srgbClr val="242423"/>
                </a:solidFill>
                <a:latin typeface="Lucida Sans Unicode" panose="020B0602030504020204"/>
                <a:cs typeface="Lucida Sans Unicode" panose="020B0602030504020204"/>
              </a:rPr>
              <a:t> </a:t>
            </a:r>
            <a:r>
              <a:rPr sz="2200" spc="-175" dirty="0">
                <a:solidFill>
                  <a:srgbClr val="242423"/>
                </a:solidFill>
                <a:latin typeface="Lucida Sans Unicode" panose="020B0602030504020204"/>
                <a:cs typeface="Lucida Sans Unicode" panose="020B0602030504020204"/>
              </a:rPr>
              <a:t>b</a:t>
            </a:r>
            <a:r>
              <a:rPr sz="2200" spc="-60" dirty="0">
                <a:solidFill>
                  <a:srgbClr val="242423"/>
                </a:solidFill>
                <a:latin typeface="Lucida Sans Unicode" panose="020B0602030504020204"/>
                <a:cs typeface="Lucida Sans Unicode" panose="020B0602030504020204"/>
              </a:rPr>
              <a:t>e</a:t>
            </a:r>
            <a:r>
              <a:rPr sz="2200" spc="-195" dirty="0">
                <a:solidFill>
                  <a:srgbClr val="242423"/>
                </a:solidFill>
                <a:latin typeface="Lucida Sans Unicode" panose="020B0602030504020204"/>
                <a:cs typeface="Lucida Sans Unicode" panose="020B0602030504020204"/>
              </a:rPr>
              <a:t> </a:t>
            </a:r>
            <a:r>
              <a:rPr sz="2200" spc="-180" dirty="0">
                <a:solidFill>
                  <a:srgbClr val="242423"/>
                </a:solidFill>
                <a:latin typeface="Lucida Sans Unicode" panose="020B0602030504020204"/>
                <a:cs typeface="Lucida Sans Unicode" panose="020B0602030504020204"/>
              </a:rPr>
              <a:t>u</a:t>
            </a:r>
            <a:r>
              <a:rPr sz="2200" spc="-15" dirty="0">
                <a:solidFill>
                  <a:srgbClr val="242423"/>
                </a:solidFill>
                <a:latin typeface="Lucida Sans Unicode" panose="020B0602030504020204"/>
                <a:cs typeface="Lucida Sans Unicode" panose="020B0602030504020204"/>
              </a:rPr>
              <a:t>s</a:t>
            </a:r>
            <a:r>
              <a:rPr sz="2200" spc="-85" dirty="0">
                <a:solidFill>
                  <a:srgbClr val="242423"/>
                </a:solidFill>
                <a:latin typeface="Lucida Sans Unicode" panose="020B0602030504020204"/>
                <a:cs typeface="Lucida Sans Unicode" panose="020B0602030504020204"/>
              </a:rPr>
              <a:t>e</a:t>
            </a:r>
            <a:r>
              <a:rPr sz="2200" spc="-145" dirty="0">
                <a:solidFill>
                  <a:srgbClr val="242423"/>
                </a:solidFill>
                <a:latin typeface="Lucida Sans Unicode" panose="020B0602030504020204"/>
                <a:cs typeface="Lucida Sans Unicode" panose="020B0602030504020204"/>
              </a:rPr>
              <a:t>d</a:t>
            </a:r>
            <a:r>
              <a:rPr sz="2200" spc="-195" dirty="0">
                <a:solidFill>
                  <a:srgbClr val="242423"/>
                </a:solidFill>
                <a:latin typeface="Lucida Sans Unicode" panose="020B0602030504020204"/>
                <a:cs typeface="Lucida Sans Unicode" panose="020B0602030504020204"/>
              </a:rPr>
              <a:t> </a:t>
            </a:r>
            <a:r>
              <a:rPr sz="2200" spc="-45" dirty="0">
                <a:solidFill>
                  <a:srgbClr val="242423"/>
                </a:solidFill>
                <a:latin typeface="Lucida Sans Unicode" panose="020B0602030504020204"/>
                <a:cs typeface="Lucida Sans Unicode" panose="020B0602030504020204"/>
              </a:rPr>
              <a:t>a</a:t>
            </a:r>
            <a:r>
              <a:rPr sz="2200" spc="10" dirty="0">
                <a:solidFill>
                  <a:srgbClr val="242423"/>
                </a:solidFill>
                <a:latin typeface="Lucida Sans Unicode" panose="020B0602030504020204"/>
                <a:cs typeface="Lucida Sans Unicode" panose="020B0602030504020204"/>
              </a:rPr>
              <a:t>s  </a:t>
            </a:r>
            <a:r>
              <a:rPr sz="2200" spc="-130" dirty="0">
                <a:solidFill>
                  <a:srgbClr val="242423"/>
                </a:solidFill>
                <a:latin typeface="Lucida Sans Unicode" panose="020B0602030504020204"/>
                <a:cs typeface="Lucida Sans Unicode" panose="020B0602030504020204"/>
              </a:rPr>
              <a:t>demonstrations, </a:t>
            </a:r>
            <a:r>
              <a:rPr sz="2200" spc="-120" dirty="0">
                <a:solidFill>
                  <a:srgbClr val="242423"/>
                </a:solidFill>
                <a:latin typeface="Lucida Sans Unicode" panose="020B0602030504020204"/>
                <a:cs typeface="Lucida Sans Unicode" panose="020B0602030504020204"/>
              </a:rPr>
              <a:t>lectures, </a:t>
            </a:r>
            <a:r>
              <a:rPr sz="2200" spc="-100" dirty="0">
                <a:solidFill>
                  <a:srgbClr val="242423"/>
                </a:solidFill>
                <a:latin typeface="Lucida Sans Unicode" panose="020B0602030504020204"/>
                <a:cs typeface="Lucida Sans Unicode" panose="020B0602030504020204"/>
              </a:rPr>
              <a:t>speeches, </a:t>
            </a:r>
            <a:r>
              <a:rPr sz="2200" spc="-685" dirty="0">
                <a:solidFill>
                  <a:srgbClr val="242423"/>
                </a:solidFill>
                <a:latin typeface="Lucida Sans Unicode" panose="020B0602030504020204"/>
                <a:cs typeface="Lucida Sans Unicode" panose="020B0602030504020204"/>
              </a:rPr>
              <a:t> </a:t>
            </a:r>
            <a:r>
              <a:rPr sz="2200" spc="-180" dirty="0">
                <a:solidFill>
                  <a:srgbClr val="242423"/>
                </a:solidFill>
                <a:latin typeface="Lucida Sans Unicode" panose="020B0602030504020204"/>
                <a:cs typeface="Lucida Sans Unicode" panose="020B0602030504020204"/>
              </a:rPr>
              <a:t>r</a:t>
            </a:r>
            <a:r>
              <a:rPr sz="2200" spc="-85" dirty="0">
                <a:solidFill>
                  <a:srgbClr val="242423"/>
                </a:solidFill>
                <a:latin typeface="Lucida Sans Unicode" panose="020B0602030504020204"/>
                <a:cs typeface="Lucida Sans Unicode" panose="020B0602030504020204"/>
              </a:rPr>
              <a:t>e</a:t>
            </a:r>
            <a:r>
              <a:rPr sz="2200" spc="-175" dirty="0">
                <a:solidFill>
                  <a:srgbClr val="242423"/>
                </a:solidFill>
                <a:latin typeface="Lucida Sans Unicode" panose="020B0602030504020204"/>
                <a:cs typeface="Lucida Sans Unicode" panose="020B0602030504020204"/>
              </a:rPr>
              <a:t>p</a:t>
            </a:r>
            <a:r>
              <a:rPr sz="2200" spc="-125" dirty="0">
                <a:solidFill>
                  <a:srgbClr val="242423"/>
                </a:solidFill>
                <a:latin typeface="Lucida Sans Unicode" panose="020B0602030504020204"/>
                <a:cs typeface="Lucida Sans Unicode" panose="020B0602030504020204"/>
              </a:rPr>
              <a:t>o</a:t>
            </a:r>
            <a:r>
              <a:rPr sz="2200" spc="-180" dirty="0">
                <a:solidFill>
                  <a:srgbClr val="242423"/>
                </a:solidFill>
                <a:latin typeface="Lucida Sans Unicode" panose="020B0602030504020204"/>
                <a:cs typeface="Lucida Sans Unicode" panose="020B0602030504020204"/>
              </a:rPr>
              <a:t>r</a:t>
            </a:r>
            <a:r>
              <a:rPr sz="2200" spc="-130" dirty="0">
                <a:solidFill>
                  <a:srgbClr val="242423"/>
                </a:solidFill>
                <a:latin typeface="Lucida Sans Unicode" panose="020B0602030504020204"/>
                <a:cs typeface="Lucida Sans Unicode" panose="020B0602030504020204"/>
              </a:rPr>
              <a:t>t</a:t>
            </a:r>
            <a:r>
              <a:rPr sz="2200" spc="-15" dirty="0">
                <a:solidFill>
                  <a:srgbClr val="242423"/>
                </a:solidFill>
                <a:latin typeface="Lucida Sans Unicode" panose="020B0602030504020204"/>
                <a:cs typeface="Lucida Sans Unicode" panose="020B0602030504020204"/>
              </a:rPr>
              <a:t>s</a:t>
            </a:r>
            <a:r>
              <a:rPr sz="2200" spc="-265" dirty="0">
                <a:solidFill>
                  <a:srgbClr val="242423"/>
                </a:solidFill>
                <a:latin typeface="Lucida Sans Unicode" panose="020B0602030504020204"/>
                <a:cs typeface="Lucida Sans Unicode" panose="020B0602030504020204"/>
              </a:rPr>
              <a:t>,</a:t>
            </a:r>
            <a:r>
              <a:rPr sz="2200" spc="-195" dirty="0">
                <a:solidFill>
                  <a:srgbClr val="242423"/>
                </a:solidFill>
                <a:latin typeface="Lucida Sans Unicode" panose="020B0602030504020204"/>
                <a:cs typeface="Lucida Sans Unicode" panose="020B0602030504020204"/>
              </a:rPr>
              <a:t> </a:t>
            </a:r>
            <a:r>
              <a:rPr sz="2200" spc="-45" dirty="0">
                <a:solidFill>
                  <a:srgbClr val="242423"/>
                </a:solidFill>
                <a:latin typeface="Lucida Sans Unicode" panose="020B0602030504020204"/>
                <a:cs typeface="Lucida Sans Unicode" panose="020B0602030504020204"/>
              </a:rPr>
              <a:t>a</a:t>
            </a:r>
            <a:r>
              <a:rPr sz="2200" spc="-180" dirty="0">
                <a:solidFill>
                  <a:srgbClr val="242423"/>
                </a:solidFill>
                <a:latin typeface="Lucida Sans Unicode" panose="020B0602030504020204"/>
                <a:cs typeface="Lucida Sans Unicode" panose="020B0602030504020204"/>
              </a:rPr>
              <a:t>n</a:t>
            </a:r>
            <a:r>
              <a:rPr sz="2200" spc="-145" dirty="0">
                <a:solidFill>
                  <a:srgbClr val="242423"/>
                </a:solidFill>
                <a:latin typeface="Lucida Sans Unicode" panose="020B0602030504020204"/>
                <a:cs typeface="Lucida Sans Unicode" panose="020B0602030504020204"/>
              </a:rPr>
              <a:t>d</a:t>
            </a:r>
            <a:r>
              <a:rPr sz="2200" spc="-195" dirty="0">
                <a:solidFill>
                  <a:srgbClr val="242423"/>
                </a:solidFill>
                <a:latin typeface="Lucida Sans Unicode" panose="020B0602030504020204"/>
                <a:cs typeface="Lucida Sans Unicode" panose="020B0602030504020204"/>
              </a:rPr>
              <a:t> </a:t>
            </a:r>
            <a:r>
              <a:rPr sz="2200" spc="-155" dirty="0">
                <a:solidFill>
                  <a:srgbClr val="242423"/>
                </a:solidFill>
                <a:latin typeface="Lucida Sans Unicode" panose="020B0602030504020204"/>
                <a:cs typeface="Lucida Sans Unicode" panose="020B0602030504020204"/>
              </a:rPr>
              <a:t>m</a:t>
            </a:r>
            <a:r>
              <a:rPr sz="2200" spc="-125" dirty="0">
                <a:solidFill>
                  <a:srgbClr val="242423"/>
                </a:solidFill>
                <a:latin typeface="Lucida Sans Unicode" panose="020B0602030504020204"/>
                <a:cs typeface="Lucida Sans Unicode" panose="020B0602030504020204"/>
              </a:rPr>
              <a:t>o</a:t>
            </a:r>
            <a:r>
              <a:rPr sz="2200" spc="-180" dirty="0">
                <a:solidFill>
                  <a:srgbClr val="242423"/>
                </a:solidFill>
                <a:latin typeface="Lucida Sans Unicode" panose="020B0602030504020204"/>
                <a:cs typeface="Lucida Sans Unicode" panose="020B0602030504020204"/>
              </a:rPr>
              <a:t>r</a:t>
            </a:r>
            <a:r>
              <a:rPr sz="2200" spc="-85" dirty="0">
                <a:solidFill>
                  <a:srgbClr val="242423"/>
                </a:solidFill>
                <a:latin typeface="Lucida Sans Unicode" panose="020B0602030504020204"/>
                <a:cs typeface="Lucida Sans Unicode" panose="020B0602030504020204"/>
              </a:rPr>
              <a:t>e</a:t>
            </a:r>
            <a:r>
              <a:rPr sz="2200" spc="-114" dirty="0">
                <a:solidFill>
                  <a:srgbClr val="242423"/>
                </a:solidFill>
                <a:latin typeface="Lucida Sans Unicode" panose="020B0602030504020204"/>
                <a:cs typeface="Lucida Sans Unicode" panose="020B0602030504020204"/>
              </a:rPr>
              <a:t>.</a:t>
            </a:r>
            <a:r>
              <a:rPr sz="2200" spc="-195" dirty="0">
                <a:solidFill>
                  <a:srgbClr val="242423"/>
                </a:solidFill>
                <a:latin typeface="Lucida Sans Unicode" panose="020B0602030504020204"/>
                <a:cs typeface="Lucida Sans Unicode" panose="020B0602030504020204"/>
              </a:rPr>
              <a:t> </a:t>
            </a:r>
            <a:r>
              <a:rPr sz="2200" spc="-60" dirty="0">
                <a:solidFill>
                  <a:srgbClr val="242423"/>
                </a:solidFill>
                <a:latin typeface="Lucida Sans Unicode" panose="020B0602030504020204"/>
                <a:cs typeface="Lucida Sans Unicode" panose="020B0602030504020204"/>
              </a:rPr>
              <a:t>I</a:t>
            </a:r>
            <a:r>
              <a:rPr sz="2200" spc="-105" dirty="0">
                <a:solidFill>
                  <a:srgbClr val="242423"/>
                </a:solidFill>
                <a:latin typeface="Lucida Sans Unicode" panose="020B0602030504020204"/>
                <a:cs typeface="Lucida Sans Unicode" panose="020B0602030504020204"/>
              </a:rPr>
              <a:t>t</a:t>
            </a:r>
            <a:r>
              <a:rPr sz="2200" spc="-195" dirty="0">
                <a:solidFill>
                  <a:srgbClr val="242423"/>
                </a:solidFill>
                <a:latin typeface="Lucida Sans Unicode" panose="020B0602030504020204"/>
                <a:cs typeface="Lucida Sans Unicode" panose="020B0602030504020204"/>
              </a:rPr>
              <a:t> </a:t>
            </a:r>
            <a:r>
              <a:rPr sz="2200" spc="-130" dirty="0">
                <a:solidFill>
                  <a:srgbClr val="242423"/>
                </a:solidFill>
                <a:latin typeface="Lucida Sans Unicode" panose="020B0602030504020204"/>
                <a:cs typeface="Lucida Sans Unicode" panose="020B0602030504020204"/>
              </a:rPr>
              <a:t>i</a:t>
            </a:r>
            <a:r>
              <a:rPr sz="2200" spc="10" dirty="0">
                <a:solidFill>
                  <a:srgbClr val="242423"/>
                </a:solidFill>
                <a:latin typeface="Lucida Sans Unicode" panose="020B0602030504020204"/>
                <a:cs typeface="Lucida Sans Unicode" panose="020B0602030504020204"/>
              </a:rPr>
              <a:t>s</a:t>
            </a:r>
            <a:r>
              <a:rPr sz="2200" spc="-195" dirty="0">
                <a:solidFill>
                  <a:srgbClr val="242423"/>
                </a:solidFill>
                <a:latin typeface="Lucida Sans Unicode" panose="020B0602030504020204"/>
                <a:cs typeface="Lucida Sans Unicode" panose="020B0602030504020204"/>
              </a:rPr>
              <a:t> </a:t>
            </a:r>
            <a:r>
              <a:rPr sz="2200" spc="-155" dirty="0">
                <a:solidFill>
                  <a:srgbClr val="242423"/>
                </a:solidFill>
                <a:latin typeface="Lucida Sans Unicode" panose="020B0602030504020204"/>
                <a:cs typeface="Lucida Sans Unicode" panose="020B0602030504020204"/>
              </a:rPr>
              <a:t>m</a:t>
            </a:r>
            <a:r>
              <a:rPr sz="2200" spc="-125" dirty="0">
                <a:solidFill>
                  <a:srgbClr val="242423"/>
                </a:solidFill>
                <a:latin typeface="Lucida Sans Unicode" panose="020B0602030504020204"/>
                <a:cs typeface="Lucida Sans Unicode" panose="020B0602030504020204"/>
              </a:rPr>
              <a:t>o</a:t>
            </a:r>
            <a:r>
              <a:rPr sz="2200" spc="-15" dirty="0">
                <a:solidFill>
                  <a:srgbClr val="242423"/>
                </a:solidFill>
                <a:latin typeface="Lucida Sans Unicode" panose="020B0602030504020204"/>
                <a:cs typeface="Lucida Sans Unicode" panose="020B0602030504020204"/>
              </a:rPr>
              <a:t>s</a:t>
            </a:r>
            <a:r>
              <a:rPr sz="2200" spc="-130" dirty="0">
                <a:solidFill>
                  <a:srgbClr val="242423"/>
                </a:solidFill>
                <a:latin typeface="Lucida Sans Unicode" panose="020B0602030504020204"/>
                <a:cs typeface="Lucida Sans Unicode" panose="020B0602030504020204"/>
              </a:rPr>
              <a:t>tl</a:t>
            </a:r>
            <a:r>
              <a:rPr sz="2200" spc="-80" dirty="0">
                <a:solidFill>
                  <a:srgbClr val="242423"/>
                </a:solidFill>
                <a:latin typeface="Lucida Sans Unicode" panose="020B0602030504020204"/>
                <a:cs typeface="Lucida Sans Unicode" panose="020B0602030504020204"/>
              </a:rPr>
              <a:t>y  </a:t>
            </a:r>
            <a:r>
              <a:rPr sz="2200" spc="-175" dirty="0">
                <a:solidFill>
                  <a:srgbClr val="242423"/>
                </a:solidFill>
                <a:latin typeface="Lucida Sans Unicode" panose="020B0602030504020204"/>
                <a:cs typeface="Lucida Sans Unicode" panose="020B0602030504020204"/>
              </a:rPr>
              <a:t>p</a:t>
            </a:r>
            <a:r>
              <a:rPr sz="2200" spc="-180" dirty="0">
                <a:solidFill>
                  <a:srgbClr val="242423"/>
                </a:solidFill>
                <a:latin typeface="Lucida Sans Unicode" panose="020B0602030504020204"/>
                <a:cs typeface="Lucida Sans Unicode" panose="020B0602030504020204"/>
              </a:rPr>
              <a:t>r</a:t>
            </a:r>
            <a:r>
              <a:rPr sz="2200" spc="-85" dirty="0">
                <a:solidFill>
                  <a:srgbClr val="242423"/>
                </a:solidFill>
                <a:latin typeface="Lucida Sans Unicode" panose="020B0602030504020204"/>
                <a:cs typeface="Lucida Sans Unicode" panose="020B0602030504020204"/>
              </a:rPr>
              <a:t>e</a:t>
            </a:r>
            <a:r>
              <a:rPr sz="2200" spc="-15" dirty="0">
                <a:solidFill>
                  <a:srgbClr val="242423"/>
                </a:solidFill>
                <a:latin typeface="Lucida Sans Unicode" panose="020B0602030504020204"/>
                <a:cs typeface="Lucida Sans Unicode" panose="020B0602030504020204"/>
              </a:rPr>
              <a:t>s</a:t>
            </a:r>
            <a:r>
              <a:rPr sz="2200" spc="-85" dirty="0">
                <a:solidFill>
                  <a:srgbClr val="242423"/>
                </a:solidFill>
                <a:latin typeface="Lucida Sans Unicode" panose="020B0602030504020204"/>
                <a:cs typeface="Lucida Sans Unicode" panose="020B0602030504020204"/>
              </a:rPr>
              <a:t>e</a:t>
            </a:r>
            <a:r>
              <a:rPr sz="2200" spc="-180" dirty="0">
                <a:solidFill>
                  <a:srgbClr val="242423"/>
                </a:solidFill>
                <a:latin typeface="Lucida Sans Unicode" panose="020B0602030504020204"/>
                <a:cs typeface="Lucida Sans Unicode" panose="020B0602030504020204"/>
              </a:rPr>
              <a:t>n</a:t>
            </a:r>
            <a:r>
              <a:rPr sz="2200" spc="-130" dirty="0">
                <a:solidFill>
                  <a:srgbClr val="242423"/>
                </a:solidFill>
                <a:latin typeface="Lucida Sans Unicode" panose="020B0602030504020204"/>
                <a:cs typeface="Lucida Sans Unicode" panose="020B0602030504020204"/>
              </a:rPr>
              <a:t>t</a:t>
            </a:r>
            <a:r>
              <a:rPr sz="2200" spc="-85" dirty="0">
                <a:solidFill>
                  <a:srgbClr val="242423"/>
                </a:solidFill>
                <a:latin typeface="Lucida Sans Unicode" panose="020B0602030504020204"/>
                <a:cs typeface="Lucida Sans Unicode" panose="020B0602030504020204"/>
              </a:rPr>
              <a:t>e</a:t>
            </a:r>
            <a:r>
              <a:rPr sz="2200" spc="-145" dirty="0">
                <a:solidFill>
                  <a:srgbClr val="242423"/>
                </a:solidFill>
                <a:latin typeface="Lucida Sans Unicode" panose="020B0602030504020204"/>
                <a:cs typeface="Lucida Sans Unicode" panose="020B0602030504020204"/>
              </a:rPr>
              <a:t>d</a:t>
            </a:r>
            <a:r>
              <a:rPr sz="2200" spc="-195" dirty="0">
                <a:solidFill>
                  <a:srgbClr val="242423"/>
                </a:solidFill>
                <a:latin typeface="Lucida Sans Unicode" panose="020B0602030504020204"/>
                <a:cs typeface="Lucida Sans Unicode" panose="020B0602030504020204"/>
              </a:rPr>
              <a:t> </a:t>
            </a:r>
            <a:r>
              <a:rPr sz="2200" spc="-175" dirty="0">
                <a:solidFill>
                  <a:srgbClr val="242423"/>
                </a:solidFill>
                <a:latin typeface="Lucida Sans Unicode" panose="020B0602030504020204"/>
                <a:cs typeface="Lucida Sans Unicode" panose="020B0602030504020204"/>
              </a:rPr>
              <a:t>b</a:t>
            </a:r>
            <a:r>
              <a:rPr sz="2200" spc="-85" dirty="0">
                <a:solidFill>
                  <a:srgbClr val="242423"/>
                </a:solidFill>
                <a:latin typeface="Lucida Sans Unicode" panose="020B0602030504020204"/>
                <a:cs typeface="Lucida Sans Unicode" panose="020B0602030504020204"/>
              </a:rPr>
              <a:t>e</a:t>
            </a:r>
            <a:r>
              <a:rPr sz="2200" spc="-70" dirty="0">
                <a:solidFill>
                  <a:srgbClr val="242423"/>
                </a:solidFill>
                <a:latin typeface="Lucida Sans Unicode" panose="020B0602030504020204"/>
                <a:cs typeface="Lucida Sans Unicode" panose="020B0602030504020204"/>
              </a:rPr>
              <a:t>f</a:t>
            </a:r>
            <a:r>
              <a:rPr sz="2200" spc="-125" dirty="0">
                <a:solidFill>
                  <a:srgbClr val="242423"/>
                </a:solidFill>
                <a:latin typeface="Lucida Sans Unicode" panose="020B0602030504020204"/>
                <a:cs typeface="Lucida Sans Unicode" panose="020B0602030504020204"/>
              </a:rPr>
              <a:t>o</a:t>
            </a:r>
            <a:r>
              <a:rPr sz="2200" spc="-180" dirty="0">
                <a:solidFill>
                  <a:srgbClr val="242423"/>
                </a:solidFill>
                <a:latin typeface="Lucida Sans Unicode" panose="020B0602030504020204"/>
                <a:cs typeface="Lucida Sans Unicode" panose="020B0602030504020204"/>
              </a:rPr>
              <a:t>r</a:t>
            </a:r>
            <a:r>
              <a:rPr sz="2200" spc="-60" dirty="0">
                <a:solidFill>
                  <a:srgbClr val="242423"/>
                </a:solidFill>
                <a:latin typeface="Lucida Sans Unicode" panose="020B0602030504020204"/>
                <a:cs typeface="Lucida Sans Unicode" panose="020B0602030504020204"/>
              </a:rPr>
              <a:t>e</a:t>
            </a:r>
            <a:r>
              <a:rPr sz="2200" spc="-195" dirty="0">
                <a:solidFill>
                  <a:srgbClr val="242423"/>
                </a:solidFill>
                <a:latin typeface="Lucida Sans Unicode" panose="020B0602030504020204"/>
                <a:cs typeface="Lucida Sans Unicode" panose="020B0602030504020204"/>
              </a:rPr>
              <a:t> </a:t>
            </a:r>
            <a:r>
              <a:rPr sz="2200" spc="-45" dirty="0">
                <a:solidFill>
                  <a:srgbClr val="242423"/>
                </a:solidFill>
                <a:latin typeface="Lucida Sans Unicode" panose="020B0602030504020204"/>
                <a:cs typeface="Lucida Sans Unicode" panose="020B0602030504020204"/>
              </a:rPr>
              <a:t>a</a:t>
            </a:r>
            <a:r>
              <a:rPr sz="2200" spc="-155" dirty="0">
                <a:solidFill>
                  <a:srgbClr val="242423"/>
                </a:solidFill>
                <a:latin typeface="Lucida Sans Unicode" panose="020B0602030504020204"/>
                <a:cs typeface="Lucida Sans Unicode" panose="020B0602030504020204"/>
              </a:rPr>
              <a:t>n</a:t>
            </a:r>
            <a:r>
              <a:rPr sz="2200" spc="-195" dirty="0">
                <a:solidFill>
                  <a:srgbClr val="242423"/>
                </a:solidFill>
                <a:latin typeface="Lucida Sans Unicode" panose="020B0602030504020204"/>
                <a:cs typeface="Lucida Sans Unicode" panose="020B0602030504020204"/>
              </a:rPr>
              <a:t> </a:t>
            </a:r>
            <a:r>
              <a:rPr sz="2200" spc="-45" dirty="0">
                <a:solidFill>
                  <a:srgbClr val="242423"/>
                </a:solidFill>
                <a:latin typeface="Lucida Sans Unicode" panose="020B0602030504020204"/>
                <a:cs typeface="Lucida Sans Unicode" panose="020B0602030504020204"/>
              </a:rPr>
              <a:t>a</a:t>
            </a:r>
            <a:r>
              <a:rPr sz="2200" spc="-180" dirty="0">
                <a:solidFill>
                  <a:srgbClr val="242423"/>
                </a:solidFill>
                <a:latin typeface="Lucida Sans Unicode" panose="020B0602030504020204"/>
                <a:cs typeface="Lucida Sans Unicode" panose="020B0602030504020204"/>
              </a:rPr>
              <a:t>u</a:t>
            </a:r>
            <a:r>
              <a:rPr sz="2200" spc="-170" dirty="0">
                <a:solidFill>
                  <a:srgbClr val="242423"/>
                </a:solidFill>
                <a:latin typeface="Lucida Sans Unicode" panose="020B0602030504020204"/>
                <a:cs typeface="Lucida Sans Unicode" panose="020B0602030504020204"/>
              </a:rPr>
              <a:t>d</a:t>
            </a:r>
            <a:r>
              <a:rPr sz="2200" spc="-130" dirty="0">
                <a:solidFill>
                  <a:srgbClr val="242423"/>
                </a:solidFill>
                <a:latin typeface="Lucida Sans Unicode" panose="020B0602030504020204"/>
                <a:cs typeface="Lucida Sans Unicode" panose="020B0602030504020204"/>
              </a:rPr>
              <a:t>i</a:t>
            </a:r>
            <a:r>
              <a:rPr sz="2200" spc="-85" dirty="0">
                <a:solidFill>
                  <a:srgbClr val="242423"/>
                </a:solidFill>
                <a:latin typeface="Lucida Sans Unicode" panose="020B0602030504020204"/>
                <a:cs typeface="Lucida Sans Unicode" panose="020B0602030504020204"/>
              </a:rPr>
              <a:t>e</a:t>
            </a:r>
            <a:r>
              <a:rPr sz="2200" spc="-180" dirty="0">
                <a:solidFill>
                  <a:srgbClr val="242423"/>
                </a:solidFill>
                <a:latin typeface="Lucida Sans Unicode" panose="020B0602030504020204"/>
                <a:cs typeface="Lucida Sans Unicode" panose="020B0602030504020204"/>
              </a:rPr>
              <a:t>n</a:t>
            </a:r>
            <a:r>
              <a:rPr sz="2200" dirty="0">
                <a:solidFill>
                  <a:srgbClr val="242423"/>
                </a:solidFill>
                <a:latin typeface="Lucida Sans Unicode" panose="020B0602030504020204"/>
                <a:cs typeface="Lucida Sans Unicode" panose="020B0602030504020204"/>
              </a:rPr>
              <a:t>c</a:t>
            </a:r>
            <a:r>
              <a:rPr sz="2200" spc="-85" dirty="0">
                <a:solidFill>
                  <a:srgbClr val="242423"/>
                </a:solidFill>
                <a:latin typeface="Lucida Sans Unicode" panose="020B0602030504020204"/>
                <a:cs typeface="Lucida Sans Unicode" panose="020B0602030504020204"/>
              </a:rPr>
              <a:t>e</a:t>
            </a:r>
            <a:r>
              <a:rPr sz="2200" spc="-114" dirty="0">
                <a:solidFill>
                  <a:srgbClr val="242423"/>
                </a:solidFill>
                <a:latin typeface="Lucida Sans Unicode" panose="020B0602030504020204"/>
                <a:cs typeface="Lucida Sans Unicode" panose="020B0602030504020204"/>
              </a:rPr>
              <a:t>.</a:t>
            </a:r>
            <a:r>
              <a:rPr sz="2200" spc="-195" dirty="0">
                <a:solidFill>
                  <a:srgbClr val="242423"/>
                </a:solidFill>
                <a:latin typeface="Lucida Sans Unicode" panose="020B0602030504020204"/>
                <a:cs typeface="Lucida Sans Unicode" panose="020B0602030504020204"/>
              </a:rPr>
              <a:t> </a:t>
            </a:r>
            <a:r>
              <a:rPr sz="2200" spc="-60" dirty="0">
                <a:solidFill>
                  <a:srgbClr val="242423"/>
                </a:solidFill>
                <a:latin typeface="Lucida Sans Unicode" panose="020B0602030504020204"/>
                <a:cs typeface="Lucida Sans Unicode" panose="020B0602030504020204"/>
              </a:rPr>
              <a:t>I</a:t>
            </a:r>
            <a:r>
              <a:rPr sz="2200" spc="-95" dirty="0">
                <a:solidFill>
                  <a:srgbClr val="242423"/>
                </a:solidFill>
                <a:latin typeface="Lucida Sans Unicode" panose="020B0602030504020204"/>
                <a:cs typeface="Lucida Sans Unicode" panose="020B0602030504020204"/>
              </a:rPr>
              <a:t>t  </a:t>
            </a:r>
            <a:r>
              <a:rPr sz="2200" spc="-15" dirty="0">
                <a:solidFill>
                  <a:srgbClr val="242423"/>
                </a:solidFill>
                <a:latin typeface="Lucida Sans Unicode" panose="020B0602030504020204"/>
                <a:cs typeface="Lucida Sans Unicode" panose="020B0602030504020204"/>
              </a:rPr>
              <a:t>s</a:t>
            </a:r>
            <a:r>
              <a:rPr sz="2200" spc="-85" dirty="0">
                <a:solidFill>
                  <a:srgbClr val="242423"/>
                </a:solidFill>
                <a:latin typeface="Lucida Sans Unicode" panose="020B0602030504020204"/>
                <a:cs typeface="Lucida Sans Unicode" panose="020B0602030504020204"/>
              </a:rPr>
              <a:t>e</a:t>
            </a:r>
            <a:r>
              <a:rPr sz="2200" spc="-180" dirty="0">
                <a:solidFill>
                  <a:srgbClr val="242423"/>
                </a:solidFill>
                <a:latin typeface="Lucida Sans Unicode" panose="020B0602030504020204"/>
                <a:cs typeface="Lucida Sans Unicode" panose="020B0602030504020204"/>
              </a:rPr>
              <a:t>r</a:t>
            </a:r>
            <a:r>
              <a:rPr sz="2200" spc="-100" dirty="0">
                <a:solidFill>
                  <a:srgbClr val="242423"/>
                </a:solidFill>
                <a:latin typeface="Lucida Sans Unicode" panose="020B0602030504020204"/>
                <a:cs typeface="Lucida Sans Unicode" panose="020B0602030504020204"/>
              </a:rPr>
              <a:t>v</a:t>
            </a:r>
            <a:r>
              <a:rPr sz="2200" spc="-85" dirty="0">
                <a:solidFill>
                  <a:srgbClr val="242423"/>
                </a:solidFill>
                <a:latin typeface="Lucida Sans Unicode" panose="020B0602030504020204"/>
                <a:cs typeface="Lucida Sans Unicode" panose="020B0602030504020204"/>
              </a:rPr>
              <a:t>e</a:t>
            </a:r>
            <a:r>
              <a:rPr sz="2200" spc="10" dirty="0">
                <a:solidFill>
                  <a:srgbClr val="242423"/>
                </a:solidFill>
                <a:latin typeface="Lucida Sans Unicode" panose="020B0602030504020204"/>
                <a:cs typeface="Lucida Sans Unicode" panose="020B0602030504020204"/>
              </a:rPr>
              <a:t>s</a:t>
            </a:r>
            <a:r>
              <a:rPr sz="2200" spc="-195" dirty="0">
                <a:solidFill>
                  <a:srgbClr val="242423"/>
                </a:solidFill>
                <a:latin typeface="Lucida Sans Unicode" panose="020B0602030504020204"/>
                <a:cs typeface="Lucida Sans Unicode" panose="020B0602030504020204"/>
              </a:rPr>
              <a:t> </a:t>
            </a:r>
            <a:r>
              <a:rPr sz="2200" spc="-20" dirty="0">
                <a:solidFill>
                  <a:srgbClr val="242423"/>
                </a:solidFill>
                <a:latin typeface="Lucida Sans Unicode" panose="020B0602030504020204"/>
                <a:cs typeface="Lucida Sans Unicode" panose="020B0602030504020204"/>
              </a:rPr>
              <a:t>a</a:t>
            </a:r>
            <a:r>
              <a:rPr sz="2200" spc="-195" dirty="0">
                <a:solidFill>
                  <a:srgbClr val="242423"/>
                </a:solidFill>
                <a:latin typeface="Lucida Sans Unicode" panose="020B0602030504020204"/>
                <a:cs typeface="Lucida Sans Unicode" panose="020B0602030504020204"/>
              </a:rPr>
              <a:t> </a:t>
            </a:r>
            <a:r>
              <a:rPr sz="2200" spc="-100" dirty="0">
                <a:solidFill>
                  <a:srgbClr val="242423"/>
                </a:solidFill>
                <a:latin typeface="Lucida Sans Unicode" panose="020B0602030504020204"/>
                <a:cs typeface="Lucida Sans Unicode" panose="020B0602030504020204"/>
              </a:rPr>
              <a:t>v</a:t>
            </a:r>
            <a:r>
              <a:rPr sz="2200" spc="-45" dirty="0">
                <a:solidFill>
                  <a:srgbClr val="242423"/>
                </a:solidFill>
                <a:latin typeface="Lucida Sans Unicode" panose="020B0602030504020204"/>
                <a:cs typeface="Lucida Sans Unicode" panose="020B0602030504020204"/>
              </a:rPr>
              <a:t>a</a:t>
            </a:r>
            <a:r>
              <a:rPr sz="2200" spc="-180" dirty="0">
                <a:solidFill>
                  <a:srgbClr val="242423"/>
                </a:solidFill>
                <a:latin typeface="Lucida Sans Unicode" panose="020B0602030504020204"/>
                <a:cs typeface="Lucida Sans Unicode" panose="020B0602030504020204"/>
              </a:rPr>
              <a:t>r</a:t>
            </a:r>
            <a:r>
              <a:rPr sz="2200" spc="-130" dirty="0">
                <a:solidFill>
                  <a:srgbClr val="242423"/>
                </a:solidFill>
                <a:latin typeface="Lucida Sans Unicode" panose="020B0602030504020204"/>
                <a:cs typeface="Lucida Sans Unicode" panose="020B0602030504020204"/>
              </a:rPr>
              <a:t>i</a:t>
            </a:r>
            <a:r>
              <a:rPr sz="2200" spc="-85" dirty="0">
                <a:solidFill>
                  <a:srgbClr val="242423"/>
                </a:solidFill>
                <a:latin typeface="Lucida Sans Unicode" panose="020B0602030504020204"/>
                <a:cs typeface="Lucida Sans Unicode" panose="020B0602030504020204"/>
              </a:rPr>
              <a:t>e</a:t>
            </a:r>
            <a:r>
              <a:rPr sz="2200" spc="-130" dirty="0">
                <a:solidFill>
                  <a:srgbClr val="242423"/>
                </a:solidFill>
                <a:latin typeface="Lucida Sans Unicode" panose="020B0602030504020204"/>
                <a:cs typeface="Lucida Sans Unicode" panose="020B0602030504020204"/>
              </a:rPr>
              <a:t>t</a:t>
            </a:r>
            <a:r>
              <a:rPr sz="2200" spc="-110" dirty="0">
                <a:solidFill>
                  <a:srgbClr val="242423"/>
                </a:solidFill>
                <a:latin typeface="Lucida Sans Unicode" panose="020B0602030504020204"/>
                <a:cs typeface="Lucida Sans Unicode" panose="020B0602030504020204"/>
              </a:rPr>
              <a:t>y</a:t>
            </a:r>
            <a:r>
              <a:rPr sz="2200" spc="-195" dirty="0">
                <a:solidFill>
                  <a:srgbClr val="242423"/>
                </a:solidFill>
                <a:latin typeface="Lucida Sans Unicode" panose="020B0602030504020204"/>
                <a:cs typeface="Lucida Sans Unicode" panose="020B0602030504020204"/>
              </a:rPr>
              <a:t> </a:t>
            </a:r>
            <a:r>
              <a:rPr sz="2200" spc="-125" dirty="0">
                <a:solidFill>
                  <a:srgbClr val="242423"/>
                </a:solidFill>
                <a:latin typeface="Lucida Sans Unicode" panose="020B0602030504020204"/>
                <a:cs typeface="Lucida Sans Unicode" panose="020B0602030504020204"/>
              </a:rPr>
              <a:t>o</a:t>
            </a:r>
            <a:r>
              <a:rPr sz="2200" spc="-45" dirty="0">
                <a:solidFill>
                  <a:srgbClr val="242423"/>
                </a:solidFill>
                <a:latin typeface="Lucida Sans Unicode" panose="020B0602030504020204"/>
                <a:cs typeface="Lucida Sans Unicode" panose="020B0602030504020204"/>
              </a:rPr>
              <a:t>f</a:t>
            </a:r>
            <a:r>
              <a:rPr sz="2200" spc="-195" dirty="0">
                <a:solidFill>
                  <a:srgbClr val="242423"/>
                </a:solidFill>
                <a:latin typeface="Lucida Sans Unicode" panose="020B0602030504020204"/>
                <a:cs typeface="Lucida Sans Unicode" panose="020B0602030504020204"/>
              </a:rPr>
              <a:t> </a:t>
            </a:r>
            <a:r>
              <a:rPr sz="2200" spc="-175" dirty="0">
                <a:solidFill>
                  <a:srgbClr val="242423"/>
                </a:solidFill>
                <a:latin typeface="Lucida Sans Unicode" panose="020B0602030504020204"/>
                <a:cs typeface="Lucida Sans Unicode" panose="020B0602030504020204"/>
              </a:rPr>
              <a:t>p</a:t>
            </a:r>
            <a:r>
              <a:rPr sz="2200" spc="-180" dirty="0">
                <a:solidFill>
                  <a:srgbClr val="242423"/>
                </a:solidFill>
                <a:latin typeface="Lucida Sans Unicode" panose="020B0602030504020204"/>
                <a:cs typeface="Lucida Sans Unicode" panose="020B0602030504020204"/>
              </a:rPr>
              <a:t>ur</a:t>
            </a:r>
            <a:r>
              <a:rPr sz="2200" spc="-175" dirty="0">
                <a:solidFill>
                  <a:srgbClr val="242423"/>
                </a:solidFill>
                <a:latin typeface="Lucida Sans Unicode" panose="020B0602030504020204"/>
                <a:cs typeface="Lucida Sans Unicode" panose="020B0602030504020204"/>
              </a:rPr>
              <a:t>p</a:t>
            </a:r>
            <a:r>
              <a:rPr sz="2200" spc="-125" dirty="0">
                <a:solidFill>
                  <a:srgbClr val="242423"/>
                </a:solidFill>
                <a:latin typeface="Lucida Sans Unicode" panose="020B0602030504020204"/>
                <a:cs typeface="Lucida Sans Unicode" panose="020B0602030504020204"/>
              </a:rPr>
              <a:t>o</a:t>
            </a:r>
            <a:r>
              <a:rPr sz="2200" spc="-15" dirty="0">
                <a:solidFill>
                  <a:srgbClr val="242423"/>
                </a:solidFill>
                <a:latin typeface="Lucida Sans Unicode" panose="020B0602030504020204"/>
                <a:cs typeface="Lucida Sans Unicode" panose="020B0602030504020204"/>
              </a:rPr>
              <a:t>s</a:t>
            </a:r>
            <a:r>
              <a:rPr sz="2200" spc="-85" dirty="0">
                <a:solidFill>
                  <a:srgbClr val="242423"/>
                </a:solidFill>
                <a:latin typeface="Lucida Sans Unicode" panose="020B0602030504020204"/>
                <a:cs typeface="Lucida Sans Unicode" panose="020B0602030504020204"/>
              </a:rPr>
              <a:t>e</a:t>
            </a:r>
            <a:r>
              <a:rPr sz="2200" spc="-15" dirty="0">
                <a:solidFill>
                  <a:srgbClr val="242423"/>
                </a:solidFill>
                <a:latin typeface="Lucida Sans Unicode" panose="020B0602030504020204"/>
                <a:cs typeface="Lucida Sans Unicode" panose="020B0602030504020204"/>
              </a:rPr>
              <a:t>s</a:t>
            </a:r>
            <a:r>
              <a:rPr sz="2200" spc="-265" dirty="0">
                <a:solidFill>
                  <a:srgbClr val="242423"/>
                </a:solidFill>
                <a:latin typeface="Lucida Sans Unicode" panose="020B0602030504020204"/>
                <a:cs typeface="Lucida Sans Unicode" panose="020B0602030504020204"/>
              </a:rPr>
              <a:t>,</a:t>
            </a:r>
            <a:r>
              <a:rPr sz="2200" spc="-195" dirty="0">
                <a:solidFill>
                  <a:srgbClr val="242423"/>
                </a:solidFill>
                <a:latin typeface="Lucida Sans Unicode" panose="020B0602030504020204"/>
                <a:cs typeface="Lucida Sans Unicode" panose="020B0602030504020204"/>
              </a:rPr>
              <a:t> </a:t>
            </a:r>
            <a:r>
              <a:rPr sz="2200" spc="-155" dirty="0">
                <a:solidFill>
                  <a:srgbClr val="242423"/>
                </a:solidFill>
                <a:latin typeface="Lucida Sans Unicode" panose="020B0602030504020204"/>
                <a:cs typeface="Lucida Sans Unicode" panose="020B0602030504020204"/>
              </a:rPr>
              <a:t>m</a:t>
            </a:r>
            <a:r>
              <a:rPr sz="2200" spc="-45" dirty="0">
                <a:solidFill>
                  <a:srgbClr val="242423"/>
                </a:solidFill>
                <a:latin typeface="Lucida Sans Unicode" panose="020B0602030504020204"/>
                <a:cs typeface="Lucida Sans Unicode" panose="020B0602030504020204"/>
              </a:rPr>
              <a:t>a</a:t>
            </a:r>
            <a:r>
              <a:rPr sz="2200" spc="-195" dirty="0">
                <a:solidFill>
                  <a:srgbClr val="242423"/>
                </a:solidFill>
                <a:latin typeface="Lucida Sans Unicode" panose="020B0602030504020204"/>
                <a:cs typeface="Lucida Sans Unicode" panose="020B0602030504020204"/>
              </a:rPr>
              <a:t>k</a:t>
            </a:r>
            <a:r>
              <a:rPr sz="2200" spc="-130" dirty="0">
                <a:solidFill>
                  <a:srgbClr val="242423"/>
                </a:solidFill>
                <a:latin typeface="Lucida Sans Unicode" panose="020B0602030504020204"/>
                <a:cs typeface="Lucida Sans Unicode" panose="020B0602030504020204"/>
              </a:rPr>
              <a:t>i</a:t>
            </a:r>
            <a:r>
              <a:rPr sz="2200" spc="-180" dirty="0">
                <a:solidFill>
                  <a:srgbClr val="242423"/>
                </a:solidFill>
                <a:latin typeface="Lucida Sans Unicode" panose="020B0602030504020204"/>
                <a:cs typeface="Lucida Sans Unicode" panose="020B0602030504020204"/>
              </a:rPr>
              <a:t>n</a:t>
            </a:r>
            <a:r>
              <a:rPr sz="2200" spc="-95" dirty="0">
                <a:solidFill>
                  <a:srgbClr val="242423"/>
                </a:solidFill>
                <a:latin typeface="Lucida Sans Unicode" panose="020B0602030504020204"/>
                <a:cs typeface="Lucida Sans Unicode" panose="020B0602030504020204"/>
              </a:rPr>
              <a:t>g  </a:t>
            </a:r>
            <a:r>
              <a:rPr sz="2200" spc="-175" dirty="0">
                <a:solidFill>
                  <a:srgbClr val="242423"/>
                </a:solidFill>
                <a:latin typeface="Lucida Sans Unicode" panose="020B0602030504020204"/>
                <a:cs typeface="Lucida Sans Unicode" panose="020B0602030504020204"/>
              </a:rPr>
              <a:t>p</a:t>
            </a:r>
            <a:r>
              <a:rPr sz="2200" spc="-180" dirty="0">
                <a:solidFill>
                  <a:srgbClr val="242423"/>
                </a:solidFill>
                <a:latin typeface="Lucida Sans Unicode" panose="020B0602030504020204"/>
                <a:cs typeface="Lucida Sans Unicode" panose="020B0602030504020204"/>
              </a:rPr>
              <a:t>r</a:t>
            </a:r>
            <a:r>
              <a:rPr sz="2200" spc="-85" dirty="0">
                <a:solidFill>
                  <a:srgbClr val="242423"/>
                </a:solidFill>
                <a:latin typeface="Lucida Sans Unicode" panose="020B0602030504020204"/>
                <a:cs typeface="Lucida Sans Unicode" panose="020B0602030504020204"/>
              </a:rPr>
              <a:t>e</a:t>
            </a:r>
            <a:r>
              <a:rPr sz="2200" spc="-15" dirty="0">
                <a:solidFill>
                  <a:srgbClr val="242423"/>
                </a:solidFill>
                <a:latin typeface="Lucida Sans Unicode" panose="020B0602030504020204"/>
                <a:cs typeface="Lucida Sans Unicode" panose="020B0602030504020204"/>
              </a:rPr>
              <a:t>s</a:t>
            </a:r>
            <a:r>
              <a:rPr sz="2200" spc="-85" dirty="0">
                <a:solidFill>
                  <a:srgbClr val="242423"/>
                </a:solidFill>
                <a:latin typeface="Lucida Sans Unicode" panose="020B0602030504020204"/>
                <a:cs typeface="Lucida Sans Unicode" panose="020B0602030504020204"/>
              </a:rPr>
              <a:t>e</a:t>
            </a:r>
            <a:r>
              <a:rPr sz="2200" spc="-180" dirty="0">
                <a:solidFill>
                  <a:srgbClr val="242423"/>
                </a:solidFill>
                <a:latin typeface="Lucida Sans Unicode" panose="020B0602030504020204"/>
                <a:cs typeface="Lucida Sans Unicode" panose="020B0602030504020204"/>
              </a:rPr>
              <a:t>n</a:t>
            </a:r>
            <a:r>
              <a:rPr sz="2200" spc="-130" dirty="0">
                <a:solidFill>
                  <a:srgbClr val="242423"/>
                </a:solidFill>
                <a:latin typeface="Lucida Sans Unicode" panose="020B0602030504020204"/>
                <a:cs typeface="Lucida Sans Unicode" panose="020B0602030504020204"/>
              </a:rPr>
              <a:t>t</a:t>
            </a:r>
            <a:r>
              <a:rPr sz="2200" spc="-45" dirty="0">
                <a:solidFill>
                  <a:srgbClr val="242423"/>
                </a:solidFill>
                <a:latin typeface="Lucida Sans Unicode" panose="020B0602030504020204"/>
                <a:cs typeface="Lucida Sans Unicode" panose="020B0602030504020204"/>
              </a:rPr>
              <a:t>a</a:t>
            </a:r>
            <a:r>
              <a:rPr sz="2200" spc="-130" dirty="0">
                <a:solidFill>
                  <a:srgbClr val="242423"/>
                </a:solidFill>
                <a:latin typeface="Lucida Sans Unicode" panose="020B0602030504020204"/>
                <a:cs typeface="Lucida Sans Unicode" panose="020B0602030504020204"/>
              </a:rPr>
              <a:t>ti</a:t>
            </a:r>
            <a:r>
              <a:rPr sz="2200" spc="-125" dirty="0">
                <a:solidFill>
                  <a:srgbClr val="242423"/>
                </a:solidFill>
                <a:latin typeface="Lucida Sans Unicode" panose="020B0602030504020204"/>
                <a:cs typeface="Lucida Sans Unicode" panose="020B0602030504020204"/>
              </a:rPr>
              <a:t>o</a:t>
            </a:r>
            <a:r>
              <a:rPr sz="2200" spc="-180" dirty="0">
                <a:solidFill>
                  <a:srgbClr val="242423"/>
                </a:solidFill>
                <a:latin typeface="Lucida Sans Unicode" panose="020B0602030504020204"/>
                <a:cs typeface="Lucida Sans Unicode" panose="020B0602030504020204"/>
              </a:rPr>
              <a:t>n</a:t>
            </a:r>
            <a:r>
              <a:rPr sz="2200" spc="10" dirty="0">
                <a:solidFill>
                  <a:srgbClr val="242423"/>
                </a:solidFill>
                <a:latin typeface="Lucida Sans Unicode" panose="020B0602030504020204"/>
                <a:cs typeface="Lucida Sans Unicode" panose="020B0602030504020204"/>
              </a:rPr>
              <a:t>s</a:t>
            </a:r>
            <a:r>
              <a:rPr sz="2200" spc="-195" dirty="0">
                <a:solidFill>
                  <a:srgbClr val="242423"/>
                </a:solidFill>
                <a:latin typeface="Lucida Sans Unicode" panose="020B0602030504020204"/>
                <a:cs typeface="Lucida Sans Unicode" panose="020B0602030504020204"/>
              </a:rPr>
              <a:t> </a:t>
            </a:r>
            <a:r>
              <a:rPr sz="2200" spc="-175" dirty="0">
                <a:solidFill>
                  <a:srgbClr val="242423"/>
                </a:solidFill>
                <a:latin typeface="Lucida Sans Unicode" panose="020B0602030504020204"/>
                <a:cs typeface="Lucida Sans Unicode" panose="020B0602030504020204"/>
              </a:rPr>
              <a:t>p</a:t>
            </a:r>
            <a:r>
              <a:rPr sz="2200" spc="-125" dirty="0">
                <a:solidFill>
                  <a:srgbClr val="242423"/>
                </a:solidFill>
                <a:latin typeface="Lucida Sans Unicode" panose="020B0602030504020204"/>
                <a:cs typeface="Lucida Sans Unicode" panose="020B0602030504020204"/>
              </a:rPr>
              <a:t>o</a:t>
            </a:r>
            <a:r>
              <a:rPr sz="2200" spc="-70" dirty="0">
                <a:solidFill>
                  <a:srgbClr val="242423"/>
                </a:solidFill>
                <a:latin typeface="Lucida Sans Unicode" panose="020B0602030504020204"/>
                <a:cs typeface="Lucida Sans Unicode" panose="020B0602030504020204"/>
              </a:rPr>
              <a:t>w</a:t>
            </a:r>
            <a:r>
              <a:rPr sz="2200" spc="-85" dirty="0">
                <a:solidFill>
                  <a:srgbClr val="242423"/>
                </a:solidFill>
                <a:latin typeface="Lucida Sans Unicode" panose="020B0602030504020204"/>
                <a:cs typeface="Lucida Sans Unicode" panose="020B0602030504020204"/>
              </a:rPr>
              <a:t>e</a:t>
            </a:r>
            <a:r>
              <a:rPr sz="2200" spc="-180" dirty="0">
                <a:solidFill>
                  <a:srgbClr val="242423"/>
                </a:solidFill>
                <a:latin typeface="Lucida Sans Unicode" panose="020B0602030504020204"/>
                <a:cs typeface="Lucida Sans Unicode" panose="020B0602030504020204"/>
              </a:rPr>
              <a:t>r</a:t>
            </a:r>
            <a:r>
              <a:rPr sz="2200" spc="-70" dirty="0">
                <a:solidFill>
                  <a:srgbClr val="242423"/>
                </a:solidFill>
                <a:latin typeface="Lucida Sans Unicode" panose="020B0602030504020204"/>
                <a:cs typeface="Lucida Sans Unicode" panose="020B0602030504020204"/>
              </a:rPr>
              <a:t>f</a:t>
            </a:r>
            <a:r>
              <a:rPr sz="2200" spc="-180" dirty="0">
                <a:solidFill>
                  <a:srgbClr val="242423"/>
                </a:solidFill>
                <a:latin typeface="Lucida Sans Unicode" panose="020B0602030504020204"/>
                <a:cs typeface="Lucida Sans Unicode" panose="020B0602030504020204"/>
              </a:rPr>
              <a:t>u</a:t>
            </a:r>
            <a:r>
              <a:rPr sz="2200" spc="-105" dirty="0">
                <a:solidFill>
                  <a:srgbClr val="242423"/>
                </a:solidFill>
                <a:latin typeface="Lucida Sans Unicode" panose="020B0602030504020204"/>
                <a:cs typeface="Lucida Sans Unicode" panose="020B0602030504020204"/>
              </a:rPr>
              <a:t>l</a:t>
            </a:r>
            <a:r>
              <a:rPr sz="2200" spc="-195" dirty="0">
                <a:solidFill>
                  <a:srgbClr val="242423"/>
                </a:solidFill>
                <a:latin typeface="Lucida Sans Unicode" panose="020B0602030504020204"/>
                <a:cs typeface="Lucida Sans Unicode" panose="020B0602030504020204"/>
              </a:rPr>
              <a:t> </a:t>
            </a:r>
            <a:r>
              <a:rPr sz="2200" spc="-130" dirty="0">
                <a:solidFill>
                  <a:srgbClr val="242423"/>
                </a:solidFill>
                <a:latin typeface="Lucida Sans Unicode" panose="020B0602030504020204"/>
                <a:cs typeface="Lucida Sans Unicode" panose="020B0602030504020204"/>
              </a:rPr>
              <a:t>t</a:t>
            </a:r>
            <a:r>
              <a:rPr sz="2200" spc="-125" dirty="0">
                <a:solidFill>
                  <a:srgbClr val="242423"/>
                </a:solidFill>
                <a:latin typeface="Lucida Sans Unicode" panose="020B0602030504020204"/>
                <a:cs typeface="Lucida Sans Unicode" panose="020B0602030504020204"/>
              </a:rPr>
              <a:t>oo</a:t>
            </a:r>
            <a:r>
              <a:rPr sz="2200" spc="-130" dirty="0">
                <a:solidFill>
                  <a:srgbClr val="242423"/>
                </a:solidFill>
                <a:latin typeface="Lucida Sans Unicode" panose="020B0602030504020204"/>
                <a:cs typeface="Lucida Sans Unicode" panose="020B0602030504020204"/>
              </a:rPr>
              <a:t>l</a:t>
            </a:r>
            <a:r>
              <a:rPr sz="2200" spc="10" dirty="0">
                <a:solidFill>
                  <a:srgbClr val="242423"/>
                </a:solidFill>
                <a:latin typeface="Lucida Sans Unicode" panose="020B0602030504020204"/>
                <a:cs typeface="Lucida Sans Unicode" panose="020B0602030504020204"/>
              </a:rPr>
              <a:t>s</a:t>
            </a:r>
            <a:r>
              <a:rPr sz="2200" spc="-195" dirty="0">
                <a:solidFill>
                  <a:srgbClr val="242423"/>
                </a:solidFill>
                <a:latin typeface="Lucida Sans Unicode" panose="020B0602030504020204"/>
                <a:cs typeface="Lucida Sans Unicode" panose="020B0602030504020204"/>
              </a:rPr>
              <a:t> </a:t>
            </a:r>
            <a:r>
              <a:rPr sz="2200" spc="-70" dirty="0">
                <a:solidFill>
                  <a:srgbClr val="242423"/>
                </a:solidFill>
                <a:latin typeface="Lucida Sans Unicode" panose="020B0602030504020204"/>
                <a:cs typeface="Lucida Sans Unicode" panose="020B0602030504020204"/>
              </a:rPr>
              <a:t>f</a:t>
            </a:r>
            <a:r>
              <a:rPr sz="2200" spc="-125" dirty="0">
                <a:solidFill>
                  <a:srgbClr val="242423"/>
                </a:solidFill>
                <a:latin typeface="Lucida Sans Unicode" panose="020B0602030504020204"/>
                <a:cs typeface="Lucida Sans Unicode" panose="020B0602030504020204"/>
              </a:rPr>
              <a:t>o</a:t>
            </a:r>
            <a:r>
              <a:rPr sz="2200" spc="-135" dirty="0">
                <a:solidFill>
                  <a:srgbClr val="242423"/>
                </a:solidFill>
                <a:latin typeface="Lucida Sans Unicode" panose="020B0602030504020204"/>
                <a:cs typeface="Lucida Sans Unicode" panose="020B0602030504020204"/>
              </a:rPr>
              <a:t>r  </a:t>
            </a:r>
            <a:r>
              <a:rPr sz="2200" dirty="0">
                <a:solidFill>
                  <a:srgbClr val="242423"/>
                </a:solidFill>
                <a:latin typeface="Lucida Sans Unicode" panose="020B0602030504020204"/>
                <a:cs typeface="Lucida Sans Unicode" panose="020B0602030504020204"/>
              </a:rPr>
              <a:t>c</a:t>
            </a:r>
            <a:r>
              <a:rPr sz="2200" spc="-125" dirty="0">
                <a:solidFill>
                  <a:srgbClr val="242423"/>
                </a:solidFill>
                <a:latin typeface="Lucida Sans Unicode" panose="020B0602030504020204"/>
                <a:cs typeface="Lucida Sans Unicode" panose="020B0602030504020204"/>
              </a:rPr>
              <a:t>o</a:t>
            </a:r>
            <a:r>
              <a:rPr sz="2200" spc="-180" dirty="0">
                <a:solidFill>
                  <a:srgbClr val="242423"/>
                </a:solidFill>
                <a:latin typeface="Lucida Sans Unicode" panose="020B0602030504020204"/>
                <a:cs typeface="Lucida Sans Unicode" panose="020B0602030504020204"/>
              </a:rPr>
              <a:t>n</a:t>
            </a:r>
            <a:r>
              <a:rPr sz="2200" spc="-100" dirty="0">
                <a:solidFill>
                  <a:srgbClr val="242423"/>
                </a:solidFill>
                <a:latin typeface="Lucida Sans Unicode" panose="020B0602030504020204"/>
                <a:cs typeface="Lucida Sans Unicode" panose="020B0602030504020204"/>
              </a:rPr>
              <a:t>v</a:t>
            </a:r>
            <a:r>
              <a:rPr sz="2200" spc="-130" dirty="0">
                <a:solidFill>
                  <a:srgbClr val="242423"/>
                </a:solidFill>
                <a:latin typeface="Lucida Sans Unicode" panose="020B0602030504020204"/>
                <a:cs typeface="Lucida Sans Unicode" panose="020B0602030504020204"/>
              </a:rPr>
              <a:t>i</a:t>
            </a:r>
            <a:r>
              <a:rPr sz="2200" spc="-180" dirty="0">
                <a:solidFill>
                  <a:srgbClr val="242423"/>
                </a:solidFill>
                <a:latin typeface="Lucida Sans Unicode" panose="020B0602030504020204"/>
                <a:cs typeface="Lucida Sans Unicode" panose="020B0602030504020204"/>
              </a:rPr>
              <a:t>n</a:t>
            </a:r>
            <a:r>
              <a:rPr sz="2200" dirty="0">
                <a:solidFill>
                  <a:srgbClr val="242423"/>
                </a:solidFill>
                <a:latin typeface="Lucida Sans Unicode" panose="020B0602030504020204"/>
                <a:cs typeface="Lucida Sans Unicode" panose="020B0602030504020204"/>
              </a:rPr>
              <a:t>c</a:t>
            </a:r>
            <a:r>
              <a:rPr sz="2200" spc="-130" dirty="0">
                <a:solidFill>
                  <a:srgbClr val="242423"/>
                </a:solidFill>
                <a:latin typeface="Lucida Sans Unicode" panose="020B0602030504020204"/>
                <a:cs typeface="Lucida Sans Unicode" panose="020B0602030504020204"/>
              </a:rPr>
              <a:t>i</a:t>
            </a:r>
            <a:r>
              <a:rPr sz="2200" spc="-180" dirty="0">
                <a:solidFill>
                  <a:srgbClr val="242423"/>
                </a:solidFill>
                <a:latin typeface="Lucida Sans Unicode" panose="020B0602030504020204"/>
                <a:cs typeface="Lucida Sans Unicode" panose="020B0602030504020204"/>
              </a:rPr>
              <a:t>n</a:t>
            </a:r>
            <a:r>
              <a:rPr sz="2200" spc="-140" dirty="0">
                <a:solidFill>
                  <a:srgbClr val="242423"/>
                </a:solidFill>
                <a:latin typeface="Lucida Sans Unicode" panose="020B0602030504020204"/>
                <a:cs typeface="Lucida Sans Unicode" panose="020B0602030504020204"/>
              </a:rPr>
              <a:t>g</a:t>
            </a:r>
            <a:r>
              <a:rPr sz="2200" spc="-195" dirty="0">
                <a:solidFill>
                  <a:srgbClr val="242423"/>
                </a:solidFill>
                <a:latin typeface="Lucida Sans Unicode" panose="020B0602030504020204"/>
                <a:cs typeface="Lucida Sans Unicode" panose="020B0602030504020204"/>
              </a:rPr>
              <a:t> </a:t>
            </a:r>
            <a:r>
              <a:rPr sz="2200" spc="-45" dirty="0">
                <a:solidFill>
                  <a:srgbClr val="242423"/>
                </a:solidFill>
                <a:latin typeface="Lucida Sans Unicode" panose="020B0602030504020204"/>
                <a:cs typeface="Lucida Sans Unicode" panose="020B0602030504020204"/>
              </a:rPr>
              <a:t>a</a:t>
            </a:r>
            <a:r>
              <a:rPr sz="2200" spc="-180" dirty="0">
                <a:solidFill>
                  <a:srgbClr val="242423"/>
                </a:solidFill>
                <a:latin typeface="Lucida Sans Unicode" panose="020B0602030504020204"/>
                <a:cs typeface="Lucida Sans Unicode" panose="020B0602030504020204"/>
              </a:rPr>
              <a:t>n</a:t>
            </a:r>
            <a:r>
              <a:rPr sz="2200" spc="-145" dirty="0">
                <a:solidFill>
                  <a:srgbClr val="242423"/>
                </a:solidFill>
                <a:latin typeface="Lucida Sans Unicode" panose="020B0602030504020204"/>
                <a:cs typeface="Lucida Sans Unicode" panose="020B0602030504020204"/>
              </a:rPr>
              <a:t>d</a:t>
            </a:r>
            <a:r>
              <a:rPr sz="2200" spc="-195" dirty="0">
                <a:solidFill>
                  <a:srgbClr val="242423"/>
                </a:solidFill>
                <a:latin typeface="Lucida Sans Unicode" panose="020B0602030504020204"/>
                <a:cs typeface="Lucida Sans Unicode" panose="020B0602030504020204"/>
              </a:rPr>
              <a:t> </a:t>
            </a:r>
            <a:r>
              <a:rPr sz="2200" spc="-130" dirty="0">
                <a:solidFill>
                  <a:srgbClr val="242423"/>
                </a:solidFill>
                <a:latin typeface="Lucida Sans Unicode" panose="020B0602030504020204"/>
                <a:cs typeface="Lucida Sans Unicode" panose="020B0602030504020204"/>
              </a:rPr>
              <a:t>t</a:t>
            </a:r>
            <a:r>
              <a:rPr sz="2200" spc="-85" dirty="0">
                <a:solidFill>
                  <a:srgbClr val="242423"/>
                </a:solidFill>
                <a:latin typeface="Lucida Sans Unicode" panose="020B0602030504020204"/>
                <a:cs typeface="Lucida Sans Unicode" panose="020B0602030504020204"/>
              </a:rPr>
              <a:t>e</a:t>
            </a:r>
            <a:r>
              <a:rPr sz="2200" spc="-45" dirty="0">
                <a:solidFill>
                  <a:srgbClr val="242423"/>
                </a:solidFill>
                <a:latin typeface="Lucida Sans Unicode" panose="020B0602030504020204"/>
                <a:cs typeface="Lucida Sans Unicode" panose="020B0602030504020204"/>
              </a:rPr>
              <a:t>a</a:t>
            </a:r>
            <a:r>
              <a:rPr sz="2200" dirty="0">
                <a:solidFill>
                  <a:srgbClr val="242423"/>
                </a:solidFill>
                <a:latin typeface="Lucida Sans Unicode" panose="020B0602030504020204"/>
                <a:cs typeface="Lucida Sans Unicode" panose="020B0602030504020204"/>
              </a:rPr>
              <a:t>c</a:t>
            </a:r>
            <a:r>
              <a:rPr sz="2200" spc="-180" dirty="0">
                <a:solidFill>
                  <a:srgbClr val="242423"/>
                </a:solidFill>
                <a:latin typeface="Lucida Sans Unicode" panose="020B0602030504020204"/>
                <a:cs typeface="Lucida Sans Unicode" panose="020B0602030504020204"/>
              </a:rPr>
              <a:t>h</a:t>
            </a:r>
            <a:r>
              <a:rPr sz="2200" spc="-130" dirty="0">
                <a:solidFill>
                  <a:srgbClr val="242423"/>
                </a:solidFill>
                <a:latin typeface="Lucida Sans Unicode" panose="020B0602030504020204"/>
                <a:cs typeface="Lucida Sans Unicode" panose="020B0602030504020204"/>
              </a:rPr>
              <a:t>i</a:t>
            </a:r>
            <a:r>
              <a:rPr sz="2200" spc="-180" dirty="0">
                <a:solidFill>
                  <a:srgbClr val="242423"/>
                </a:solidFill>
                <a:latin typeface="Lucida Sans Unicode" panose="020B0602030504020204"/>
                <a:cs typeface="Lucida Sans Unicode" panose="020B0602030504020204"/>
              </a:rPr>
              <a:t>n</a:t>
            </a:r>
            <a:r>
              <a:rPr sz="2200" spc="-165" dirty="0">
                <a:solidFill>
                  <a:srgbClr val="242423"/>
                </a:solidFill>
                <a:latin typeface="Lucida Sans Unicode" panose="020B0602030504020204"/>
                <a:cs typeface="Lucida Sans Unicode" panose="020B0602030504020204"/>
              </a:rPr>
              <a:t>g</a:t>
            </a:r>
            <a:r>
              <a:rPr sz="2200" spc="-114" dirty="0">
                <a:solidFill>
                  <a:srgbClr val="242423"/>
                </a:solidFill>
                <a:latin typeface="Lucida Sans Unicode" panose="020B0602030504020204"/>
                <a:cs typeface="Lucida Sans Unicode" panose="020B0602030504020204"/>
              </a:rPr>
              <a:t>.</a:t>
            </a:r>
            <a:endParaRPr sz="2200">
              <a:latin typeface="Lucida Sans Unicode" panose="020B0602030504020204"/>
              <a:cs typeface="Lucida Sans Unicode" panose="020B0602030504020204"/>
            </a:endParaRPr>
          </a:p>
        </p:txBody>
      </p:sp>
      <p:grpSp>
        <p:nvGrpSpPr>
          <p:cNvPr id="5" name="object 5"/>
          <p:cNvGrpSpPr/>
          <p:nvPr/>
        </p:nvGrpSpPr>
        <p:grpSpPr>
          <a:xfrm>
            <a:off x="0" y="0"/>
            <a:ext cx="10811510" cy="10028555"/>
            <a:chOff x="0" y="0"/>
            <a:chExt cx="10811510" cy="10028555"/>
          </a:xfrm>
        </p:grpSpPr>
        <p:pic>
          <p:nvPicPr>
            <p:cNvPr id="6" name="object 6"/>
            <p:cNvPicPr/>
            <p:nvPr/>
          </p:nvPicPr>
          <p:blipFill>
            <a:blip r:embed="rId1" cstate="print"/>
            <a:stretch>
              <a:fillRect/>
            </a:stretch>
          </p:blipFill>
          <p:spPr>
            <a:xfrm>
              <a:off x="7477514" y="3561885"/>
              <a:ext cx="3333749" cy="3162299"/>
            </a:xfrm>
            <a:prstGeom prst="rect">
              <a:avLst/>
            </a:prstGeom>
          </p:spPr>
        </p:pic>
        <p:pic>
          <p:nvPicPr>
            <p:cNvPr id="7" name="object 7"/>
            <p:cNvPicPr/>
            <p:nvPr/>
          </p:nvPicPr>
          <p:blipFill>
            <a:blip r:embed="rId2" cstate="print"/>
            <a:stretch>
              <a:fillRect/>
            </a:stretch>
          </p:blipFill>
          <p:spPr>
            <a:xfrm>
              <a:off x="0" y="8190190"/>
              <a:ext cx="2904866" cy="1838324"/>
            </a:xfrm>
            <a:prstGeom prst="rect">
              <a:avLst/>
            </a:prstGeom>
          </p:spPr>
        </p:pic>
        <p:pic>
          <p:nvPicPr>
            <p:cNvPr id="8" name="object 8"/>
            <p:cNvPicPr/>
            <p:nvPr/>
          </p:nvPicPr>
          <p:blipFill>
            <a:blip r:embed="rId3" cstate="print"/>
            <a:stretch>
              <a:fillRect/>
            </a:stretch>
          </p:blipFill>
          <p:spPr>
            <a:xfrm>
              <a:off x="372966" y="0"/>
              <a:ext cx="3333749" cy="913673"/>
            </a:xfrm>
            <a:prstGeom prst="rect">
              <a:avLst/>
            </a:prstGeom>
          </p:spPr>
        </p:pic>
      </p:grpSp>
      <p:pic>
        <p:nvPicPr>
          <p:cNvPr id="9" name="object 9"/>
          <p:cNvPicPr/>
          <p:nvPr/>
        </p:nvPicPr>
        <p:blipFill>
          <a:blip r:embed="rId4" cstate="print"/>
          <a:stretch>
            <a:fillRect/>
          </a:stretch>
        </p:blipFill>
        <p:spPr>
          <a:xfrm>
            <a:off x="15541752" y="270771"/>
            <a:ext cx="2746247" cy="1838324"/>
          </a:xfrm>
          <a:prstGeom prst="rect">
            <a:avLst/>
          </a:prstGeom>
        </p:spPr>
      </p:pic>
      <p:pic>
        <p:nvPicPr>
          <p:cNvPr id="10" name="object 10"/>
          <p:cNvPicPr/>
          <p:nvPr/>
        </p:nvPicPr>
        <p:blipFill>
          <a:blip r:embed="rId5" cstate="print"/>
          <a:stretch>
            <a:fillRect/>
          </a:stretch>
        </p:blipFill>
        <p:spPr>
          <a:xfrm>
            <a:off x="14596555" y="9108185"/>
            <a:ext cx="3333749" cy="117881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704705" cy="10287000"/>
            <a:chOff x="0" y="0"/>
            <a:chExt cx="9704705" cy="10287000"/>
          </a:xfrm>
        </p:grpSpPr>
        <p:sp>
          <p:nvSpPr>
            <p:cNvPr id="3" name="object 3"/>
            <p:cNvSpPr/>
            <p:nvPr/>
          </p:nvSpPr>
          <p:spPr>
            <a:xfrm>
              <a:off x="0" y="0"/>
              <a:ext cx="5953125" cy="10287000"/>
            </a:xfrm>
            <a:custGeom>
              <a:avLst/>
              <a:gdLst/>
              <a:ahLst/>
              <a:cxnLst/>
              <a:rect l="l" t="t" r="r" b="b"/>
              <a:pathLst>
                <a:path w="5953125" h="10287000">
                  <a:moveTo>
                    <a:pt x="5953124" y="10286999"/>
                  </a:moveTo>
                  <a:lnTo>
                    <a:pt x="0" y="10286999"/>
                  </a:lnTo>
                  <a:lnTo>
                    <a:pt x="0" y="0"/>
                  </a:lnTo>
                  <a:lnTo>
                    <a:pt x="5953124" y="0"/>
                  </a:lnTo>
                  <a:lnTo>
                    <a:pt x="5953124" y="10286999"/>
                  </a:lnTo>
                  <a:close/>
                </a:path>
              </a:pathLst>
            </a:custGeom>
            <a:solidFill>
              <a:srgbClr val="F2F2F2"/>
            </a:solidFill>
          </p:spPr>
          <p:txBody>
            <a:bodyPr wrap="square" lIns="0" tIns="0" rIns="0" bIns="0" rtlCol="0"/>
            <a:lstStyle/>
            <a:p/>
          </p:txBody>
        </p:sp>
        <p:pic>
          <p:nvPicPr>
            <p:cNvPr id="4" name="object 4"/>
            <p:cNvPicPr/>
            <p:nvPr/>
          </p:nvPicPr>
          <p:blipFill>
            <a:blip r:embed="rId1" cstate="print"/>
            <a:stretch>
              <a:fillRect/>
            </a:stretch>
          </p:blipFill>
          <p:spPr>
            <a:xfrm>
              <a:off x="3906783" y="7023830"/>
              <a:ext cx="3684950" cy="3263169"/>
            </a:xfrm>
            <a:prstGeom prst="rect">
              <a:avLst/>
            </a:prstGeom>
          </p:spPr>
        </p:pic>
        <p:pic>
          <p:nvPicPr>
            <p:cNvPr id="5" name="object 5"/>
            <p:cNvPicPr/>
            <p:nvPr/>
          </p:nvPicPr>
          <p:blipFill>
            <a:blip r:embed="rId2" cstate="print"/>
            <a:stretch>
              <a:fillRect/>
            </a:stretch>
          </p:blipFill>
          <p:spPr>
            <a:xfrm>
              <a:off x="0" y="0"/>
              <a:ext cx="2661719" cy="2227313"/>
            </a:xfrm>
            <a:prstGeom prst="rect">
              <a:avLst/>
            </a:prstGeom>
          </p:spPr>
        </p:pic>
        <p:pic>
          <p:nvPicPr>
            <p:cNvPr id="6" name="object 6"/>
            <p:cNvPicPr/>
            <p:nvPr/>
          </p:nvPicPr>
          <p:blipFill>
            <a:blip r:embed="rId3" cstate="print"/>
            <a:stretch>
              <a:fillRect/>
            </a:stretch>
          </p:blipFill>
          <p:spPr>
            <a:xfrm>
              <a:off x="220325" y="3711154"/>
              <a:ext cx="2143124" cy="2486024"/>
            </a:xfrm>
            <a:prstGeom prst="rect">
              <a:avLst/>
            </a:prstGeom>
          </p:spPr>
        </p:pic>
        <p:pic>
          <p:nvPicPr>
            <p:cNvPr id="7" name="object 7"/>
            <p:cNvPicPr/>
            <p:nvPr/>
          </p:nvPicPr>
          <p:blipFill>
            <a:blip r:embed="rId4" cstate="print"/>
            <a:stretch>
              <a:fillRect/>
            </a:stretch>
          </p:blipFill>
          <p:spPr>
            <a:xfrm>
              <a:off x="3378818" y="952178"/>
              <a:ext cx="2371786" cy="2311322"/>
            </a:xfrm>
            <a:prstGeom prst="rect">
              <a:avLst/>
            </a:prstGeom>
          </p:spPr>
        </p:pic>
        <p:pic>
          <p:nvPicPr>
            <p:cNvPr id="8" name="object 8"/>
            <p:cNvPicPr/>
            <p:nvPr/>
          </p:nvPicPr>
          <p:blipFill>
            <a:blip r:embed="rId5" cstate="print"/>
            <a:stretch>
              <a:fillRect/>
            </a:stretch>
          </p:blipFill>
          <p:spPr>
            <a:xfrm>
              <a:off x="1789301" y="2520803"/>
              <a:ext cx="7915274" cy="5248274"/>
            </a:xfrm>
            <a:prstGeom prst="rect">
              <a:avLst/>
            </a:prstGeom>
          </p:spPr>
        </p:pic>
        <p:pic>
          <p:nvPicPr>
            <p:cNvPr id="9" name="object 9"/>
            <p:cNvPicPr/>
            <p:nvPr/>
          </p:nvPicPr>
          <p:blipFill>
            <a:blip r:embed="rId6" cstate="print"/>
            <a:stretch>
              <a:fillRect/>
            </a:stretch>
          </p:blipFill>
          <p:spPr>
            <a:xfrm>
              <a:off x="29" y="6707744"/>
              <a:ext cx="3118292" cy="3000858"/>
            </a:xfrm>
            <a:prstGeom prst="rect">
              <a:avLst/>
            </a:prstGeom>
          </p:spPr>
        </p:pic>
      </p:grpSp>
      <p:sp>
        <p:nvSpPr>
          <p:cNvPr id="10" name="object 10"/>
          <p:cNvSpPr txBox="1">
            <a:spLocks noGrp="1"/>
          </p:cNvSpPr>
          <p:nvPr>
            <p:ph type="title"/>
          </p:nvPr>
        </p:nvSpPr>
        <p:spPr>
          <a:xfrm>
            <a:off x="11760485" y="3363427"/>
            <a:ext cx="4297045" cy="1540510"/>
          </a:xfrm>
          <a:prstGeom prst="rect">
            <a:avLst/>
          </a:prstGeom>
        </p:spPr>
        <p:txBody>
          <a:bodyPr vert="horz" wrap="square" lIns="0" tIns="34290" rIns="0" bIns="0" rtlCol="0">
            <a:spAutoFit/>
          </a:bodyPr>
          <a:lstStyle/>
          <a:p>
            <a:pPr marL="12700" marR="5080">
              <a:lnSpc>
                <a:spcPts val="5930"/>
              </a:lnSpc>
              <a:spcBef>
                <a:spcPts val="270"/>
              </a:spcBef>
            </a:pPr>
            <a:r>
              <a:rPr sz="5000" spc="270" dirty="0"/>
              <a:t>S</a:t>
            </a:r>
            <a:r>
              <a:rPr sz="5000" spc="-450" dirty="0"/>
              <a:t>O</a:t>
            </a:r>
            <a:r>
              <a:rPr sz="5000" spc="20" dirty="0"/>
              <a:t>L</a:t>
            </a:r>
            <a:r>
              <a:rPr sz="5000" spc="-190" dirty="0"/>
              <a:t>A</a:t>
            </a:r>
            <a:r>
              <a:rPr sz="5000" spc="-85" dirty="0"/>
              <a:t>R</a:t>
            </a:r>
            <a:r>
              <a:rPr sz="5000" spc="-345" dirty="0"/>
              <a:t> </a:t>
            </a:r>
            <a:r>
              <a:rPr sz="5000" spc="385" dirty="0"/>
              <a:t>P</a:t>
            </a:r>
            <a:r>
              <a:rPr sz="5000" spc="-450" dirty="0"/>
              <a:t>O</a:t>
            </a:r>
            <a:r>
              <a:rPr sz="5000" spc="150" dirty="0"/>
              <a:t>W</a:t>
            </a:r>
            <a:r>
              <a:rPr sz="5000" spc="125" dirty="0"/>
              <a:t>E</a:t>
            </a:r>
            <a:r>
              <a:rPr sz="5000" spc="-60" dirty="0"/>
              <a:t>R  </a:t>
            </a:r>
            <a:r>
              <a:rPr sz="5000" spc="-150" dirty="0"/>
              <a:t>INNOVATIONS</a:t>
            </a:r>
            <a:endParaRPr sz="5000"/>
          </a:p>
        </p:txBody>
      </p:sp>
      <p:sp>
        <p:nvSpPr>
          <p:cNvPr id="11" name="object 11"/>
          <p:cNvSpPr txBox="1"/>
          <p:nvPr/>
        </p:nvSpPr>
        <p:spPr>
          <a:xfrm>
            <a:off x="11760485" y="5255842"/>
            <a:ext cx="4662805" cy="1588135"/>
          </a:xfrm>
          <a:prstGeom prst="rect">
            <a:avLst/>
          </a:prstGeom>
        </p:spPr>
        <p:txBody>
          <a:bodyPr vert="horz" wrap="square" lIns="0" tIns="12700" rIns="0" bIns="0" rtlCol="0">
            <a:spAutoFit/>
          </a:bodyPr>
          <a:lstStyle/>
          <a:p>
            <a:pPr marL="12700" marR="5080">
              <a:lnSpc>
                <a:spcPct val="114000"/>
              </a:lnSpc>
              <a:spcBef>
                <a:spcPts val="100"/>
              </a:spcBef>
            </a:pPr>
            <a:r>
              <a:rPr sz="1800" spc="120" dirty="0">
                <a:solidFill>
                  <a:srgbClr val="242423"/>
                </a:solidFill>
                <a:latin typeface="Lucida Sans Unicode" panose="020B0602030504020204"/>
                <a:cs typeface="Lucida Sans Unicode" panose="020B0602030504020204"/>
              </a:rPr>
              <a:t>P</a:t>
            </a:r>
            <a:r>
              <a:rPr sz="1800" spc="-150" dirty="0">
                <a:solidFill>
                  <a:srgbClr val="242423"/>
                </a:solidFill>
                <a:latin typeface="Lucida Sans Unicode" panose="020B0602030504020204"/>
                <a:cs typeface="Lucida Sans Unicode" panose="020B0602030504020204"/>
              </a:rPr>
              <a:t>r</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spc="-105" dirty="0">
                <a:solidFill>
                  <a:srgbClr val="242423"/>
                </a:solidFill>
                <a:latin typeface="Lucida Sans Unicode" panose="020B0602030504020204"/>
                <a:cs typeface="Lucida Sans Unicode" panose="020B0602030504020204"/>
              </a:rPr>
              <a:t>t</a:t>
            </a:r>
            <a:r>
              <a:rPr sz="1800" spc="-35" dirty="0">
                <a:solidFill>
                  <a:srgbClr val="242423"/>
                </a:solidFill>
                <a:latin typeface="Lucida Sans Unicode" panose="020B0602030504020204"/>
                <a:cs typeface="Lucida Sans Unicode" panose="020B0602030504020204"/>
              </a:rPr>
              <a:t>a</a:t>
            </a:r>
            <a:r>
              <a:rPr sz="1800" spc="-105" dirty="0">
                <a:solidFill>
                  <a:srgbClr val="242423"/>
                </a:solidFill>
                <a:latin typeface="Lucida Sans Unicode" panose="020B0602030504020204"/>
                <a:cs typeface="Lucida Sans Unicode" panose="020B0602030504020204"/>
              </a:rPr>
              <a:t>ti</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50" dirty="0">
                <a:solidFill>
                  <a:srgbClr val="242423"/>
                </a:solidFill>
                <a:latin typeface="Lucida Sans Unicode" panose="020B0602030504020204"/>
                <a:cs typeface="Lucida Sans Unicode" panose="020B0602030504020204"/>
              </a:rPr>
              <a:t>r</a:t>
            </a:r>
            <a:r>
              <a:rPr sz="1800" spc="-50" dirty="0">
                <a:solidFill>
                  <a:srgbClr val="242423"/>
                </a:solidFill>
                <a:latin typeface="Lucida Sans Unicode" panose="020B0602030504020204"/>
                <a:cs typeface="Lucida Sans Unicode" panose="020B0602030504020204"/>
              </a:rPr>
              <a:t>e</a:t>
            </a:r>
            <a:r>
              <a:rPr sz="1800" spc="-160"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t</a:t>
            </a:r>
            <a:r>
              <a:rPr sz="1800" spc="-100" dirty="0">
                <a:solidFill>
                  <a:srgbClr val="242423"/>
                </a:solidFill>
                <a:latin typeface="Lucida Sans Unicode" panose="020B0602030504020204"/>
                <a:cs typeface="Lucida Sans Unicode" panose="020B0602030504020204"/>
              </a:rPr>
              <a:t>oo</a:t>
            </a:r>
            <a:r>
              <a:rPr sz="1800" spc="-105" dirty="0">
                <a:solidFill>
                  <a:srgbClr val="242423"/>
                </a:solidFill>
                <a:latin typeface="Lucida Sans Unicode" panose="020B0602030504020204"/>
                <a:cs typeface="Lucida Sans Unicode" panose="020B0602030504020204"/>
              </a:rPr>
              <a:t>l</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t</a:t>
            </a:r>
            <a:r>
              <a:rPr sz="1800" spc="-150" dirty="0">
                <a:solidFill>
                  <a:srgbClr val="242423"/>
                </a:solidFill>
                <a:latin typeface="Lucida Sans Unicode" panose="020B0602030504020204"/>
                <a:cs typeface="Lucida Sans Unicode" panose="020B0602030504020204"/>
              </a:rPr>
              <a:t>h</a:t>
            </a:r>
            <a:r>
              <a:rPr sz="1800" spc="-35" dirty="0">
                <a:solidFill>
                  <a:srgbClr val="242423"/>
                </a:solidFill>
                <a:latin typeface="Lucida Sans Unicode" panose="020B0602030504020204"/>
                <a:cs typeface="Lucida Sans Unicode" panose="020B0602030504020204"/>
              </a:rPr>
              <a:t>a</a:t>
            </a:r>
            <a:r>
              <a:rPr sz="1800" spc="-85" dirty="0">
                <a:solidFill>
                  <a:srgbClr val="242423"/>
                </a:solidFill>
                <a:latin typeface="Lucida Sans Unicode" panose="020B0602030504020204"/>
                <a:cs typeface="Lucida Sans Unicode" panose="020B0602030504020204"/>
              </a:rPr>
              <a:t>t</a:t>
            </a:r>
            <a:r>
              <a:rPr sz="1800" spc="-160" dirty="0">
                <a:solidFill>
                  <a:srgbClr val="242423"/>
                </a:solidFill>
                <a:latin typeface="Lucida Sans Unicode" panose="020B0602030504020204"/>
                <a:cs typeface="Lucida Sans Unicode" panose="020B0602030504020204"/>
              </a:rPr>
              <a:t> </a:t>
            </a:r>
            <a:r>
              <a:rPr sz="1800" dirty="0">
                <a:solidFill>
                  <a:srgbClr val="242423"/>
                </a:solidFill>
                <a:latin typeface="Lucida Sans Unicode" panose="020B0602030504020204"/>
                <a:cs typeface="Lucida Sans Unicode" panose="020B0602030504020204"/>
              </a:rPr>
              <a:t>c</a:t>
            </a:r>
            <a:r>
              <a:rPr sz="1800" spc="-35" dirty="0">
                <a:solidFill>
                  <a:srgbClr val="242423"/>
                </a:solidFill>
                <a:latin typeface="Lucida Sans Unicode" panose="020B0602030504020204"/>
                <a:cs typeface="Lucida Sans Unicode" panose="020B0602030504020204"/>
              </a:rPr>
              <a:t>a</a:t>
            </a:r>
            <a:r>
              <a:rPr sz="1800" spc="-125" dirty="0">
                <a:solidFill>
                  <a:srgbClr val="242423"/>
                </a:solidFill>
                <a:latin typeface="Lucida Sans Unicode" panose="020B0602030504020204"/>
                <a:cs typeface="Lucida Sans Unicode" panose="020B0602030504020204"/>
              </a:rPr>
              <a:t>n</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b</a:t>
            </a:r>
            <a:r>
              <a:rPr sz="1800" spc="-50" dirty="0">
                <a:solidFill>
                  <a:srgbClr val="242423"/>
                </a:solidFill>
                <a:latin typeface="Lucida Sans Unicode" panose="020B0602030504020204"/>
                <a:cs typeface="Lucida Sans Unicode" panose="020B0602030504020204"/>
              </a:rPr>
              <a:t>e</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u</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20" dirty="0">
                <a:solidFill>
                  <a:srgbClr val="242423"/>
                </a:solidFill>
                <a:latin typeface="Lucida Sans Unicode" panose="020B0602030504020204"/>
                <a:cs typeface="Lucida Sans Unicode" panose="020B0602030504020204"/>
              </a:rPr>
              <a:t>d</a:t>
            </a:r>
            <a:r>
              <a:rPr sz="1800" spc="-160"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5" dirty="0">
                <a:solidFill>
                  <a:srgbClr val="242423"/>
                </a:solidFill>
                <a:latin typeface="Lucida Sans Unicode" panose="020B0602030504020204"/>
                <a:cs typeface="Lucida Sans Unicode" panose="020B0602030504020204"/>
              </a:rPr>
              <a:t>s  </a:t>
            </a:r>
            <a:r>
              <a:rPr sz="1800" spc="-100" dirty="0">
                <a:solidFill>
                  <a:srgbClr val="242423"/>
                </a:solidFill>
                <a:latin typeface="Lucida Sans Unicode" panose="020B0602030504020204"/>
                <a:cs typeface="Lucida Sans Unicode" panose="020B0602030504020204"/>
              </a:rPr>
              <a:t>lectures, </a:t>
            </a:r>
            <a:r>
              <a:rPr sz="1800" spc="-85" dirty="0">
                <a:solidFill>
                  <a:srgbClr val="242423"/>
                </a:solidFill>
                <a:latin typeface="Lucida Sans Unicode" panose="020B0602030504020204"/>
                <a:cs typeface="Lucida Sans Unicode" panose="020B0602030504020204"/>
              </a:rPr>
              <a:t>speeches, </a:t>
            </a:r>
            <a:r>
              <a:rPr sz="1800" spc="-120" dirty="0">
                <a:solidFill>
                  <a:srgbClr val="242423"/>
                </a:solidFill>
                <a:latin typeface="Lucida Sans Unicode" panose="020B0602030504020204"/>
                <a:cs typeface="Lucida Sans Unicode" panose="020B0602030504020204"/>
              </a:rPr>
              <a:t>reports, </a:t>
            </a:r>
            <a:r>
              <a:rPr sz="1800" spc="-100" dirty="0">
                <a:solidFill>
                  <a:srgbClr val="242423"/>
                </a:solidFill>
                <a:latin typeface="Lucida Sans Unicode" panose="020B0602030504020204"/>
                <a:cs typeface="Lucida Sans Unicode" panose="020B0602030504020204"/>
              </a:rPr>
              <a:t>and </a:t>
            </a:r>
            <a:r>
              <a:rPr sz="1800" spc="-110" dirty="0">
                <a:solidFill>
                  <a:srgbClr val="242423"/>
                </a:solidFill>
                <a:latin typeface="Lucida Sans Unicode" panose="020B0602030504020204"/>
                <a:cs typeface="Lucida Sans Unicode" panose="020B0602030504020204"/>
              </a:rPr>
              <a:t>more. </a:t>
            </a:r>
            <a:r>
              <a:rPr sz="1800" spc="-70" dirty="0">
                <a:solidFill>
                  <a:srgbClr val="242423"/>
                </a:solidFill>
                <a:latin typeface="Lucida Sans Unicode" panose="020B0602030504020204"/>
                <a:cs typeface="Lucida Sans Unicode" panose="020B0602030504020204"/>
              </a:rPr>
              <a:t>It </a:t>
            </a:r>
            <a:r>
              <a:rPr sz="1800" spc="-50" dirty="0">
                <a:solidFill>
                  <a:srgbClr val="242423"/>
                </a:solidFill>
                <a:latin typeface="Lucida Sans Unicode" panose="020B0602030504020204"/>
                <a:cs typeface="Lucida Sans Unicode" panose="020B0602030504020204"/>
              </a:rPr>
              <a:t>is </a:t>
            </a:r>
            <a:r>
              <a:rPr sz="1800" spc="-45" dirty="0">
                <a:solidFill>
                  <a:srgbClr val="242423"/>
                </a:solidFill>
                <a:latin typeface="Lucida Sans Unicode" panose="020B0602030504020204"/>
                <a:cs typeface="Lucida Sans Unicode" panose="020B0602030504020204"/>
              </a:rPr>
              <a:t> </a:t>
            </a:r>
            <a:r>
              <a:rPr sz="1800" spc="-125" dirty="0">
                <a:solidFill>
                  <a:srgbClr val="242423"/>
                </a:solidFill>
                <a:latin typeface="Lucida Sans Unicode" panose="020B0602030504020204"/>
                <a:cs typeface="Lucida Sans Unicode" panose="020B0602030504020204"/>
              </a:rPr>
              <a:t>m</a:t>
            </a:r>
            <a:r>
              <a:rPr sz="1800" spc="-100" dirty="0">
                <a:solidFill>
                  <a:srgbClr val="242423"/>
                </a:solidFill>
                <a:latin typeface="Lucida Sans Unicode" panose="020B0602030504020204"/>
                <a:cs typeface="Lucida Sans Unicode" panose="020B0602030504020204"/>
              </a:rPr>
              <a:t>o</a:t>
            </a:r>
            <a:r>
              <a:rPr sz="1800" spc="-10" dirty="0">
                <a:solidFill>
                  <a:srgbClr val="242423"/>
                </a:solidFill>
                <a:latin typeface="Lucida Sans Unicode" panose="020B0602030504020204"/>
                <a:cs typeface="Lucida Sans Unicode" panose="020B0602030504020204"/>
              </a:rPr>
              <a:t>s</a:t>
            </a:r>
            <a:r>
              <a:rPr sz="1800" spc="-105" dirty="0">
                <a:solidFill>
                  <a:srgbClr val="242423"/>
                </a:solidFill>
                <a:latin typeface="Lucida Sans Unicode" panose="020B0602030504020204"/>
                <a:cs typeface="Lucida Sans Unicode" panose="020B0602030504020204"/>
              </a:rPr>
              <a:t>tl</a:t>
            </a:r>
            <a:r>
              <a:rPr sz="1800" spc="-90" dirty="0">
                <a:solidFill>
                  <a:srgbClr val="242423"/>
                </a:solidFill>
                <a:latin typeface="Lucida Sans Unicode" panose="020B0602030504020204"/>
                <a:cs typeface="Lucida Sans Unicode" panose="020B0602030504020204"/>
              </a:rPr>
              <a:t>y</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p</a:t>
            </a:r>
            <a:r>
              <a:rPr sz="1800" spc="-150" dirty="0">
                <a:solidFill>
                  <a:srgbClr val="242423"/>
                </a:solidFill>
                <a:latin typeface="Lucida Sans Unicode" panose="020B0602030504020204"/>
                <a:cs typeface="Lucida Sans Unicode" panose="020B0602030504020204"/>
              </a:rPr>
              <a:t>r</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spc="-105" dirty="0">
                <a:solidFill>
                  <a:srgbClr val="242423"/>
                </a:solidFill>
                <a:latin typeface="Lucida Sans Unicode" panose="020B0602030504020204"/>
                <a:cs typeface="Lucida Sans Unicode" panose="020B0602030504020204"/>
              </a:rPr>
              <a:t>t</a:t>
            </a:r>
            <a:r>
              <a:rPr sz="1800" spc="-70" dirty="0">
                <a:solidFill>
                  <a:srgbClr val="242423"/>
                </a:solidFill>
                <a:latin typeface="Lucida Sans Unicode" panose="020B0602030504020204"/>
                <a:cs typeface="Lucida Sans Unicode" panose="020B0602030504020204"/>
              </a:rPr>
              <a:t>e</a:t>
            </a:r>
            <a:r>
              <a:rPr sz="1800" spc="-120" dirty="0">
                <a:solidFill>
                  <a:srgbClr val="242423"/>
                </a:solidFill>
                <a:latin typeface="Lucida Sans Unicode" panose="020B0602030504020204"/>
                <a:cs typeface="Lucida Sans Unicode" panose="020B0602030504020204"/>
              </a:rPr>
              <a:t>d</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b</a:t>
            </a:r>
            <a:r>
              <a:rPr sz="1800" spc="-70" dirty="0">
                <a:solidFill>
                  <a:srgbClr val="242423"/>
                </a:solidFill>
                <a:latin typeface="Lucida Sans Unicode" panose="020B0602030504020204"/>
                <a:cs typeface="Lucida Sans Unicode" panose="020B0602030504020204"/>
              </a:rPr>
              <a:t>e</a:t>
            </a:r>
            <a:r>
              <a:rPr sz="1800" spc="-60" dirty="0">
                <a:solidFill>
                  <a:srgbClr val="242423"/>
                </a:solidFill>
                <a:latin typeface="Lucida Sans Unicode" panose="020B0602030504020204"/>
                <a:cs typeface="Lucida Sans Unicode" panose="020B0602030504020204"/>
              </a:rPr>
              <a:t>f</a:t>
            </a:r>
            <a:r>
              <a:rPr sz="1800" spc="-100" dirty="0">
                <a:solidFill>
                  <a:srgbClr val="242423"/>
                </a:solidFill>
                <a:latin typeface="Lucida Sans Unicode" panose="020B0602030504020204"/>
                <a:cs typeface="Lucida Sans Unicode" panose="020B0602030504020204"/>
              </a:rPr>
              <a:t>o</a:t>
            </a:r>
            <a:r>
              <a:rPr sz="1800" spc="-150" dirty="0">
                <a:solidFill>
                  <a:srgbClr val="242423"/>
                </a:solidFill>
                <a:latin typeface="Lucida Sans Unicode" panose="020B0602030504020204"/>
                <a:cs typeface="Lucida Sans Unicode" panose="020B0602030504020204"/>
              </a:rPr>
              <a:t>r</a:t>
            </a:r>
            <a:r>
              <a:rPr sz="1800" spc="-50" dirty="0">
                <a:solidFill>
                  <a:srgbClr val="242423"/>
                </a:solidFill>
                <a:latin typeface="Lucida Sans Unicode" panose="020B0602030504020204"/>
                <a:cs typeface="Lucida Sans Unicode" panose="020B0602030504020204"/>
              </a:rPr>
              <a:t>e</a:t>
            </a:r>
            <a:r>
              <a:rPr sz="1800" spc="-160"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25" dirty="0">
                <a:solidFill>
                  <a:srgbClr val="242423"/>
                </a:solidFill>
                <a:latin typeface="Lucida Sans Unicode" panose="020B0602030504020204"/>
                <a:cs typeface="Lucida Sans Unicode" panose="020B0602030504020204"/>
              </a:rPr>
              <a:t>n</a:t>
            </a:r>
            <a:r>
              <a:rPr sz="1800" spc="-160"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45" dirty="0">
                <a:solidFill>
                  <a:srgbClr val="242423"/>
                </a:solidFill>
                <a:latin typeface="Lucida Sans Unicode" panose="020B0602030504020204"/>
                <a:cs typeface="Lucida Sans Unicode" panose="020B0602030504020204"/>
              </a:rPr>
              <a:t>u</a:t>
            </a:r>
            <a:r>
              <a:rPr sz="1800" spc="-140" dirty="0">
                <a:solidFill>
                  <a:srgbClr val="242423"/>
                </a:solidFill>
                <a:latin typeface="Lucida Sans Unicode" panose="020B0602030504020204"/>
                <a:cs typeface="Lucida Sans Unicode" panose="020B0602030504020204"/>
              </a:rPr>
              <a:t>d</a:t>
            </a:r>
            <a:r>
              <a:rPr sz="1800" spc="-105" dirty="0">
                <a:solidFill>
                  <a:srgbClr val="242423"/>
                </a:solidFill>
                <a:latin typeface="Lucida Sans Unicode" panose="020B0602030504020204"/>
                <a:cs typeface="Lucida Sans Unicode" panose="020B0602030504020204"/>
              </a:rPr>
              <a:t>i</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dirty="0">
                <a:solidFill>
                  <a:srgbClr val="242423"/>
                </a:solidFill>
                <a:latin typeface="Lucida Sans Unicode" panose="020B0602030504020204"/>
                <a:cs typeface="Lucida Sans Unicode" panose="020B0602030504020204"/>
              </a:rPr>
              <a:t>c</a:t>
            </a:r>
            <a:r>
              <a:rPr sz="1800" spc="-70" dirty="0">
                <a:solidFill>
                  <a:srgbClr val="242423"/>
                </a:solidFill>
                <a:latin typeface="Lucida Sans Unicode" panose="020B0602030504020204"/>
                <a:cs typeface="Lucida Sans Unicode" panose="020B0602030504020204"/>
              </a:rPr>
              <a:t>e</a:t>
            </a:r>
            <a:r>
              <a:rPr sz="1800" spc="-95" dirty="0">
                <a:solidFill>
                  <a:srgbClr val="242423"/>
                </a:solidFill>
                <a:latin typeface="Lucida Sans Unicode" panose="020B0602030504020204"/>
                <a:cs typeface="Lucida Sans Unicode" panose="020B0602030504020204"/>
              </a:rPr>
              <a:t>.</a:t>
            </a:r>
            <a:r>
              <a:rPr sz="1800" spc="-160" dirty="0">
                <a:solidFill>
                  <a:srgbClr val="242423"/>
                </a:solidFill>
                <a:latin typeface="Lucida Sans Unicode" panose="020B0602030504020204"/>
                <a:cs typeface="Lucida Sans Unicode" panose="020B0602030504020204"/>
              </a:rPr>
              <a:t> </a:t>
            </a:r>
            <a:r>
              <a:rPr sz="1800" spc="-50" dirty="0">
                <a:solidFill>
                  <a:srgbClr val="242423"/>
                </a:solidFill>
                <a:latin typeface="Lucida Sans Unicode" panose="020B0602030504020204"/>
                <a:cs typeface="Lucida Sans Unicode" panose="020B0602030504020204"/>
              </a:rPr>
              <a:t>I</a:t>
            </a:r>
            <a:r>
              <a:rPr sz="1800" spc="-85" dirty="0">
                <a:solidFill>
                  <a:srgbClr val="242423"/>
                </a:solidFill>
                <a:latin typeface="Lucida Sans Unicode" panose="020B0602030504020204"/>
                <a:cs typeface="Lucida Sans Unicode" panose="020B0602030504020204"/>
              </a:rPr>
              <a:t>t</a:t>
            </a:r>
            <a:r>
              <a:rPr sz="1800" spc="-160" dirty="0">
                <a:solidFill>
                  <a:srgbClr val="242423"/>
                </a:solidFill>
                <a:latin typeface="Lucida Sans Unicode" panose="020B0602030504020204"/>
                <a:cs typeface="Lucida Sans Unicode" panose="020B0602030504020204"/>
              </a:rPr>
              <a:t> </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50" dirty="0">
                <a:solidFill>
                  <a:srgbClr val="242423"/>
                </a:solidFill>
                <a:latin typeface="Lucida Sans Unicode" panose="020B0602030504020204"/>
                <a:cs typeface="Lucida Sans Unicode" panose="020B0602030504020204"/>
              </a:rPr>
              <a:t>r</a:t>
            </a:r>
            <a:r>
              <a:rPr sz="1800" spc="-80" dirty="0">
                <a:solidFill>
                  <a:srgbClr val="242423"/>
                </a:solidFill>
                <a:latin typeface="Lucida Sans Unicode" panose="020B0602030504020204"/>
                <a:cs typeface="Lucida Sans Unicode" panose="020B0602030504020204"/>
              </a:rPr>
              <a:t>v</a:t>
            </a:r>
            <a:r>
              <a:rPr sz="1800" spc="-70" dirty="0">
                <a:solidFill>
                  <a:srgbClr val="242423"/>
                </a:solidFill>
                <a:latin typeface="Lucida Sans Unicode" panose="020B0602030504020204"/>
                <a:cs typeface="Lucida Sans Unicode" panose="020B0602030504020204"/>
              </a:rPr>
              <a:t>e</a:t>
            </a:r>
            <a:r>
              <a:rPr sz="1800" spc="5" dirty="0">
                <a:solidFill>
                  <a:srgbClr val="242423"/>
                </a:solidFill>
                <a:latin typeface="Lucida Sans Unicode" panose="020B0602030504020204"/>
                <a:cs typeface="Lucida Sans Unicode" panose="020B0602030504020204"/>
              </a:rPr>
              <a:t>s  </a:t>
            </a:r>
            <a:r>
              <a:rPr sz="1800" spc="-15" dirty="0">
                <a:solidFill>
                  <a:srgbClr val="242423"/>
                </a:solidFill>
                <a:latin typeface="Lucida Sans Unicode" panose="020B0602030504020204"/>
                <a:cs typeface="Lucida Sans Unicode" panose="020B0602030504020204"/>
              </a:rPr>
              <a:t>a</a:t>
            </a:r>
            <a:r>
              <a:rPr sz="1800" spc="-160" dirty="0">
                <a:solidFill>
                  <a:srgbClr val="242423"/>
                </a:solidFill>
                <a:latin typeface="Lucida Sans Unicode" panose="020B0602030504020204"/>
                <a:cs typeface="Lucida Sans Unicode" panose="020B0602030504020204"/>
              </a:rPr>
              <a:t> </a:t>
            </a:r>
            <a:r>
              <a:rPr sz="1800" spc="-80" dirty="0">
                <a:solidFill>
                  <a:srgbClr val="242423"/>
                </a:solidFill>
                <a:latin typeface="Lucida Sans Unicode" panose="020B0602030504020204"/>
                <a:cs typeface="Lucida Sans Unicode" panose="020B0602030504020204"/>
              </a:rPr>
              <a:t>v</a:t>
            </a:r>
            <a:r>
              <a:rPr sz="1800" spc="-35" dirty="0">
                <a:solidFill>
                  <a:srgbClr val="242423"/>
                </a:solidFill>
                <a:latin typeface="Lucida Sans Unicode" panose="020B0602030504020204"/>
                <a:cs typeface="Lucida Sans Unicode" panose="020B0602030504020204"/>
              </a:rPr>
              <a:t>a</a:t>
            </a:r>
            <a:r>
              <a:rPr sz="1800" spc="-150" dirty="0">
                <a:solidFill>
                  <a:srgbClr val="242423"/>
                </a:solidFill>
                <a:latin typeface="Lucida Sans Unicode" panose="020B0602030504020204"/>
                <a:cs typeface="Lucida Sans Unicode" panose="020B0602030504020204"/>
              </a:rPr>
              <a:t>r</a:t>
            </a:r>
            <a:r>
              <a:rPr sz="1800" spc="-105" dirty="0">
                <a:solidFill>
                  <a:srgbClr val="242423"/>
                </a:solidFill>
                <a:latin typeface="Lucida Sans Unicode" panose="020B0602030504020204"/>
                <a:cs typeface="Lucida Sans Unicode" panose="020B0602030504020204"/>
              </a:rPr>
              <a:t>i</a:t>
            </a:r>
            <a:r>
              <a:rPr sz="1800" spc="-70" dirty="0">
                <a:solidFill>
                  <a:srgbClr val="242423"/>
                </a:solidFill>
                <a:latin typeface="Lucida Sans Unicode" panose="020B0602030504020204"/>
                <a:cs typeface="Lucida Sans Unicode" panose="020B0602030504020204"/>
              </a:rPr>
              <a:t>e</a:t>
            </a:r>
            <a:r>
              <a:rPr sz="1800" spc="-105" dirty="0">
                <a:solidFill>
                  <a:srgbClr val="242423"/>
                </a:solidFill>
                <a:latin typeface="Lucida Sans Unicode" panose="020B0602030504020204"/>
                <a:cs typeface="Lucida Sans Unicode" panose="020B0602030504020204"/>
              </a:rPr>
              <a:t>t</a:t>
            </a:r>
            <a:r>
              <a:rPr sz="1800" spc="-90" dirty="0">
                <a:solidFill>
                  <a:srgbClr val="242423"/>
                </a:solidFill>
                <a:latin typeface="Lucida Sans Unicode" panose="020B0602030504020204"/>
                <a:cs typeface="Lucida Sans Unicode" panose="020B0602030504020204"/>
              </a:rPr>
              <a:t>y</a:t>
            </a:r>
            <a:r>
              <a:rPr sz="1800" spc="-160"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o</a:t>
            </a:r>
            <a:r>
              <a:rPr sz="1800" spc="-40" dirty="0">
                <a:solidFill>
                  <a:srgbClr val="242423"/>
                </a:solidFill>
                <a:latin typeface="Lucida Sans Unicode" panose="020B0602030504020204"/>
                <a:cs typeface="Lucida Sans Unicode" panose="020B0602030504020204"/>
              </a:rPr>
              <a:t>f</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pu</a:t>
            </a:r>
            <a:r>
              <a:rPr sz="1800" spc="-150" dirty="0">
                <a:solidFill>
                  <a:srgbClr val="242423"/>
                </a:solidFill>
                <a:latin typeface="Lucida Sans Unicode" panose="020B0602030504020204"/>
                <a:cs typeface="Lucida Sans Unicode" panose="020B0602030504020204"/>
              </a:rPr>
              <a:t>r</a:t>
            </a:r>
            <a:r>
              <a:rPr sz="1800" spc="-145" dirty="0">
                <a:solidFill>
                  <a:srgbClr val="242423"/>
                </a:solidFill>
                <a:latin typeface="Lucida Sans Unicode" panose="020B0602030504020204"/>
                <a:cs typeface="Lucida Sans Unicode" panose="020B0602030504020204"/>
              </a:rPr>
              <a:t>p</a:t>
            </a:r>
            <a:r>
              <a:rPr sz="1800" spc="-100" dirty="0">
                <a:solidFill>
                  <a:srgbClr val="242423"/>
                </a:solidFill>
                <a:latin typeface="Lucida Sans Unicode" panose="020B0602030504020204"/>
                <a:cs typeface="Lucida Sans Unicode" panose="020B0602030504020204"/>
              </a:rPr>
              <a:t>o</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220" dirty="0">
                <a:solidFill>
                  <a:srgbClr val="242423"/>
                </a:solidFill>
                <a:latin typeface="Lucida Sans Unicode" panose="020B0602030504020204"/>
                <a:cs typeface="Lucida Sans Unicode" panose="020B0602030504020204"/>
              </a:rPr>
              <a:t>,</a:t>
            </a:r>
            <a:r>
              <a:rPr sz="1800" spc="-160" dirty="0">
                <a:solidFill>
                  <a:srgbClr val="242423"/>
                </a:solidFill>
                <a:latin typeface="Lucida Sans Unicode" panose="020B0602030504020204"/>
                <a:cs typeface="Lucida Sans Unicode" panose="020B0602030504020204"/>
              </a:rPr>
              <a:t> </a:t>
            </a:r>
            <a:r>
              <a:rPr sz="1800" spc="-125" dirty="0">
                <a:solidFill>
                  <a:srgbClr val="242423"/>
                </a:solidFill>
                <a:latin typeface="Lucida Sans Unicode" panose="020B0602030504020204"/>
                <a:cs typeface="Lucida Sans Unicode" panose="020B0602030504020204"/>
              </a:rPr>
              <a:t>m</a:t>
            </a:r>
            <a:r>
              <a:rPr sz="1800" spc="-35" dirty="0">
                <a:solidFill>
                  <a:srgbClr val="242423"/>
                </a:solidFill>
                <a:latin typeface="Lucida Sans Unicode" panose="020B0602030504020204"/>
                <a:cs typeface="Lucida Sans Unicode" panose="020B0602030504020204"/>
              </a:rPr>
              <a:t>a</a:t>
            </a:r>
            <a:r>
              <a:rPr sz="1800" spc="-160" dirty="0">
                <a:solidFill>
                  <a:srgbClr val="242423"/>
                </a:solidFill>
                <a:latin typeface="Lucida Sans Unicode" panose="020B0602030504020204"/>
                <a:cs typeface="Lucida Sans Unicode" panose="020B0602030504020204"/>
              </a:rPr>
              <a:t>k</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spc="-114" dirty="0">
                <a:solidFill>
                  <a:srgbClr val="242423"/>
                </a:solidFill>
                <a:latin typeface="Lucida Sans Unicode" panose="020B0602030504020204"/>
                <a:cs typeface="Lucida Sans Unicode" panose="020B0602030504020204"/>
              </a:rPr>
              <a:t>g</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p</a:t>
            </a:r>
            <a:r>
              <a:rPr sz="1800" spc="-150" dirty="0">
                <a:solidFill>
                  <a:srgbClr val="242423"/>
                </a:solidFill>
                <a:latin typeface="Lucida Sans Unicode" panose="020B0602030504020204"/>
                <a:cs typeface="Lucida Sans Unicode" panose="020B0602030504020204"/>
              </a:rPr>
              <a:t>r</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spc="-105" dirty="0">
                <a:solidFill>
                  <a:srgbClr val="242423"/>
                </a:solidFill>
                <a:latin typeface="Lucida Sans Unicode" panose="020B0602030504020204"/>
                <a:cs typeface="Lucida Sans Unicode" panose="020B0602030504020204"/>
              </a:rPr>
              <a:t>t</a:t>
            </a:r>
            <a:r>
              <a:rPr sz="1800" spc="-35" dirty="0">
                <a:solidFill>
                  <a:srgbClr val="242423"/>
                </a:solidFill>
                <a:latin typeface="Lucida Sans Unicode" panose="020B0602030504020204"/>
                <a:cs typeface="Lucida Sans Unicode" panose="020B0602030504020204"/>
              </a:rPr>
              <a:t>a</a:t>
            </a:r>
            <a:r>
              <a:rPr sz="1800" spc="-105" dirty="0">
                <a:solidFill>
                  <a:srgbClr val="242423"/>
                </a:solidFill>
                <a:latin typeface="Lucida Sans Unicode" panose="020B0602030504020204"/>
                <a:cs typeface="Lucida Sans Unicode" panose="020B0602030504020204"/>
              </a:rPr>
              <a:t>ti</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5" dirty="0">
                <a:solidFill>
                  <a:srgbClr val="242423"/>
                </a:solidFill>
                <a:latin typeface="Lucida Sans Unicode" panose="020B0602030504020204"/>
                <a:cs typeface="Lucida Sans Unicode" panose="020B0602030504020204"/>
              </a:rPr>
              <a:t>s  </a:t>
            </a:r>
            <a:r>
              <a:rPr sz="1800" spc="-145" dirty="0">
                <a:solidFill>
                  <a:srgbClr val="242423"/>
                </a:solidFill>
                <a:latin typeface="Lucida Sans Unicode" panose="020B0602030504020204"/>
                <a:cs typeface="Lucida Sans Unicode" panose="020B0602030504020204"/>
              </a:rPr>
              <a:t>p</a:t>
            </a:r>
            <a:r>
              <a:rPr sz="1800" spc="-100" dirty="0">
                <a:solidFill>
                  <a:srgbClr val="242423"/>
                </a:solidFill>
                <a:latin typeface="Lucida Sans Unicode" panose="020B0602030504020204"/>
                <a:cs typeface="Lucida Sans Unicode" panose="020B0602030504020204"/>
              </a:rPr>
              <a:t>o</a:t>
            </a:r>
            <a:r>
              <a:rPr sz="1800" spc="-55" dirty="0">
                <a:solidFill>
                  <a:srgbClr val="242423"/>
                </a:solidFill>
                <a:latin typeface="Lucida Sans Unicode" panose="020B0602030504020204"/>
                <a:cs typeface="Lucida Sans Unicode" panose="020B0602030504020204"/>
              </a:rPr>
              <a:t>w</a:t>
            </a:r>
            <a:r>
              <a:rPr sz="1800" spc="-70" dirty="0">
                <a:solidFill>
                  <a:srgbClr val="242423"/>
                </a:solidFill>
                <a:latin typeface="Lucida Sans Unicode" panose="020B0602030504020204"/>
                <a:cs typeface="Lucida Sans Unicode" panose="020B0602030504020204"/>
              </a:rPr>
              <a:t>e</a:t>
            </a:r>
            <a:r>
              <a:rPr sz="1800" spc="-150" dirty="0">
                <a:solidFill>
                  <a:srgbClr val="242423"/>
                </a:solidFill>
                <a:latin typeface="Lucida Sans Unicode" panose="020B0602030504020204"/>
                <a:cs typeface="Lucida Sans Unicode" panose="020B0602030504020204"/>
              </a:rPr>
              <a:t>r</a:t>
            </a:r>
            <a:r>
              <a:rPr sz="1800" spc="-60" dirty="0">
                <a:solidFill>
                  <a:srgbClr val="242423"/>
                </a:solidFill>
                <a:latin typeface="Lucida Sans Unicode" panose="020B0602030504020204"/>
                <a:cs typeface="Lucida Sans Unicode" panose="020B0602030504020204"/>
              </a:rPr>
              <a:t>f</a:t>
            </a:r>
            <a:r>
              <a:rPr sz="1800" spc="-145" dirty="0">
                <a:solidFill>
                  <a:srgbClr val="242423"/>
                </a:solidFill>
                <a:latin typeface="Lucida Sans Unicode" panose="020B0602030504020204"/>
                <a:cs typeface="Lucida Sans Unicode" panose="020B0602030504020204"/>
              </a:rPr>
              <a:t>u</a:t>
            </a:r>
            <a:r>
              <a:rPr sz="1800" spc="-85" dirty="0">
                <a:solidFill>
                  <a:srgbClr val="242423"/>
                </a:solidFill>
                <a:latin typeface="Lucida Sans Unicode" panose="020B0602030504020204"/>
                <a:cs typeface="Lucida Sans Unicode" panose="020B0602030504020204"/>
              </a:rPr>
              <a:t>l</a:t>
            </a:r>
            <a:r>
              <a:rPr sz="1800" spc="-160"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t</a:t>
            </a:r>
            <a:r>
              <a:rPr sz="1800" spc="-100" dirty="0">
                <a:solidFill>
                  <a:srgbClr val="242423"/>
                </a:solidFill>
                <a:latin typeface="Lucida Sans Unicode" panose="020B0602030504020204"/>
                <a:cs typeface="Lucida Sans Unicode" panose="020B0602030504020204"/>
              </a:rPr>
              <a:t>oo</a:t>
            </a:r>
            <a:r>
              <a:rPr sz="1800" spc="-105" dirty="0">
                <a:solidFill>
                  <a:srgbClr val="242423"/>
                </a:solidFill>
                <a:latin typeface="Lucida Sans Unicode" panose="020B0602030504020204"/>
                <a:cs typeface="Lucida Sans Unicode" panose="020B0602030504020204"/>
              </a:rPr>
              <a:t>l</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60" dirty="0">
                <a:solidFill>
                  <a:srgbClr val="242423"/>
                </a:solidFill>
                <a:latin typeface="Lucida Sans Unicode" panose="020B0602030504020204"/>
                <a:cs typeface="Lucida Sans Unicode" panose="020B0602030504020204"/>
              </a:rPr>
              <a:t>f</a:t>
            </a:r>
            <a:r>
              <a:rPr sz="1800" spc="-100" dirty="0">
                <a:solidFill>
                  <a:srgbClr val="242423"/>
                </a:solidFill>
                <a:latin typeface="Lucida Sans Unicode" panose="020B0602030504020204"/>
                <a:cs typeface="Lucida Sans Unicode" panose="020B0602030504020204"/>
              </a:rPr>
              <a:t>o</a:t>
            </a:r>
            <a:r>
              <a:rPr sz="1800" spc="-130" dirty="0">
                <a:solidFill>
                  <a:srgbClr val="242423"/>
                </a:solidFill>
                <a:latin typeface="Lucida Sans Unicode" panose="020B0602030504020204"/>
                <a:cs typeface="Lucida Sans Unicode" panose="020B0602030504020204"/>
              </a:rPr>
              <a:t>r</a:t>
            </a:r>
            <a:r>
              <a:rPr sz="1800" spc="-160" dirty="0">
                <a:solidFill>
                  <a:srgbClr val="242423"/>
                </a:solidFill>
                <a:latin typeface="Lucida Sans Unicode" panose="020B0602030504020204"/>
                <a:cs typeface="Lucida Sans Unicode" panose="020B0602030504020204"/>
              </a:rPr>
              <a:t> </a:t>
            </a:r>
            <a:r>
              <a:rPr sz="1800" dirty="0">
                <a:solidFill>
                  <a:srgbClr val="242423"/>
                </a:solidFill>
                <a:latin typeface="Lucida Sans Unicode" panose="020B0602030504020204"/>
                <a:cs typeface="Lucida Sans Unicode" panose="020B0602030504020204"/>
              </a:rPr>
              <a:t>c</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80" dirty="0">
                <a:solidFill>
                  <a:srgbClr val="242423"/>
                </a:solidFill>
                <a:latin typeface="Lucida Sans Unicode" panose="020B0602030504020204"/>
                <a:cs typeface="Lucida Sans Unicode" panose="020B0602030504020204"/>
              </a:rPr>
              <a:t>v</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dirty="0">
                <a:solidFill>
                  <a:srgbClr val="242423"/>
                </a:solidFill>
                <a:latin typeface="Lucida Sans Unicode" panose="020B0602030504020204"/>
                <a:cs typeface="Lucida Sans Unicode" panose="020B0602030504020204"/>
              </a:rPr>
              <a:t>c</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spc="-114" dirty="0">
                <a:solidFill>
                  <a:srgbClr val="242423"/>
                </a:solidFill>
                <a:latin typeface="Lucida Sans Unicode" panose="020B0602030504020204"/>
                <a:cs typeface="Lucida Sans Unicode" panose="020B0602030504020204"/>
              </a:rPr>
              <a:t>g</a:t>
            </a:r>
            <a:r>
              <a:rPr sz="1800" spc="-160"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45" dirty="0">
                <a:solidFill>
                  <a:srgbClr val="242423"/>
                </a:solidFill>
                <a:latin typeface="Lucida Sans Unicode" panose="020B0602030504020204"/>
                <a:cs typeface="Lucida Sans Unicode" panose="020B0602030504020204"/>
              </a:rPr>
              <a:t>n</a:t>
            </a:r>
            <a:r>
              <a:rPr sz="1800" spc="-120" dirty="0">
                <a:solidFill>
                  <a:srgbClr val="242423"/>
                </a:solidFill>
                <a:latin typeface="Lucida Sans Unicode" panose="020B0602030504020204"/>
                <a:cs typeface="Lucida Sans Unicode" panose="020B0602030504020204"/>
              </a:rPr>
              <a:t>d</a:t>
            </a:r>
            <a:r>
              <a:rPr sz="1800" spc="-160"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t</a:t>
            </a:r>
            <a:r>
              <a:rPr sz="1800" spc="-70" dirty="0">
                <a:solidFill>
                  <a:srgbClr val="242423"/>
                </a:solidFill>
                <a:latin typeface="Lucida Sans Unicode" panose="020B0602030504020204"/>
                <a:cs typeface="Lucida Sans Unicode" panose="020B0602030504020204"/>
              </a:rPr>
              <a:t>e</a:t>
            </a:r>
            <a:r>
              <a:rPr sz="1800" spc="-35" dirty="0">
                <a:solidFill>
                  <a:srgbClr val="242423"/>
                </a:solidFill>
                <a:latin typeface="Lucida Sans Unicode" panose="020B0602030504020204"/>
                <a:cs typeface="Lucida Sans Unicode" panose="020B0602030504020204"/>
              </a:rPr>
              <a:t>a</a:t>
            </a:r>
            <a:r>
              <a:rPr sz="1800" dirty="0">
                <a:solidFill>
                  <a:srgbClr val="242423"/>
                </a:solidFill>
                <a:latin typeface="Lucida Sans Unicode" panose="020B0602030504020204"/>
                <a:cs typeface="Lucida Sans Unicode" panose="020B0602030504020204"/>
              </a:rPr>
              <a:t>c</a:t>
            </a:r>
            <a:r>
              <a:rPr sz="1800" spc="-150" dirty="0">
                <a:solidFill>
                  <a:srgbClr val="242423"/>
                </a:solidFill>
                <a:latin typeface="Lucida Sans Unicode" panose="020B0602030504020204"/>
                <a:cs typeface="Lucida Sans Unicode" panose="020B0602030504020204"/>
              </a:rPr>
              <a:t>h</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spc="-135" dirty="0">
                <a:solidFill>
                  <a:srgbClr val="242423"/>
                </a:solidFill>
                <a:latin typeface="Lucida Sans Unicode" panose="020B0602030504020204"/>
                <a:cs typeface="Lucida Sans Unicode" panose="020B0602030504020204"/>
              </a:rPr>
              <a:t>g</a:t>
            </a:r>
            <a:r>
              <a:rPr sz="1800" spc="-95" dirty="0">
                <a:solidFill>
                  <a:srgbClr val="242423"/>
                </a:solidFill>
                <a:latin typeface="Lucida Sans Unicode" panose="020B0602030504020204"/>
                <a:cs typeface="Lucida Sans Unicode" panose="020B0602030504020204"/>
              </a:rPr>
              <a:t>.</a:t>
            </a:r>
            <a:endParaRPr sz="1800">
              <a:latin typeface="Lucida Sans Unicode" panose="020B0602030504020204"/>
              <a:cs typeface="Lucida Sans Unicode" panose="020B0602030504020204"/>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064500" y="-1666875"/>
            <a:ext cx="18288000" cy="10287000"/>
            <a:chOff x="0" y="0"/>
            <a:chExt cx="18288000" cy="10287000"/>
          </a:xfrm>
        </p:grpSpPr>
        <p:pic>
          <p:nvPicPr>
            <p:cNvPr id="3" name="object 3"/>
            <p:cNvPicPr/>
            <p:nvPr/>
          </p:nvPicPr>
          <p:blipFill>
            <a:blip r:embed="rId1" cstate="print"/>
            <a:stretch>
              <a:fillRect/>
            </a:stretch>
          </p:blipFill>
          <p:spPr>
            <a:xfrm>
              <a:off x="0" y="0"/>
              <a:ext cx="18287998" cy="10286999"/>
            </a:xfrm>
            <a:prstGeom prst="rect">
              <a:avLst/>
            </a:prstGeom>
          </p:spPr>
        </p:pic>
        <p:sp>
          <p:nvSpPr>
            <p:cNvPr id="4" name="object 4"/>
            <p:cNvSpPr/>
            <p:nvPr/>
          </p:nvSpPr>
          <p:spPr>
            <a:xfrm>
              <a:off x="0" y="5021853"/>
              <a:ext cx="18288000" cy="4238625"/>
            </a:xfrm>
            <a:custGeom>
              <a:avLst/>
              <a:gdLst/>
              <a:ahLst/>
              <a:cxnLst/>
              <a:rect l="l" t="t" r="r" b="b"/>
              <a:pathLst>
                <a:path w="18288000" h="4238625">
                  <a:moveTo>
                    <a:pt x="0" y="0"/>
                  </a:moveTo>
                  <a:lnTo>
                    <a:pt x="18287999" y="0"/>
                  </a:lnTo>
                  <a:lnTo>
                    <a:pt x="18287999" y="4238624"/>
                  </a:lnTo>
                  <a:lnTo>
                    <a:pt x="0" y="4238624"/>
                  </a:lnTo>
                  <a:lnTo>
                    <a:pt x="0" y="0"/>
                  </a:lnTo>
                  <a:close/>
                </a:path>
              </a:pathLst>
            </a:custGeom>
            <a:solidFill>
              <a:srgbClr val="FFFFFF"/>
            </a:solidFill>
          </p:spPr>
          <p:txBody>
            <a:bodyPr wrap="square" lIns="0" tIns="0" rIns="0" bIns="0" rtlCol="0"/>
            <a:lstStyle/>
            <a:p/>
          </p:txBody>
        </p:sp>
        <p:pic>
          <p:nvPicPr>
            <p:cNvPr id="5" name="object 5"/>
            <p:cNvPicPr/>
            <p:nvPr/>
          </p:nvPicPr>
          <p:blipFill>
            <a:blip r:embed="rId2" cstate="print"/>
            <a:stretch>
              <a:fillRect/>
            </a:stretch>
          </p:blipFill>
          <p:spPr>
            <a:xfrm>
              <a:off x="11644792" y="5214461"/>
              <a:ext cx="3476624" cy="3800474"/>
            </a:xfrm>
            <a:prstGeom prst="rect">
              <a:avLst/>
            </a:prstGeom>
          </p:spPr>
        </p:pic>
        <p:pic>
          <p:nvPicPr>
            <p:cNvPr id="6" name="object 6"/>
            <p:cNvPicPr/>
            <p:nvPr/>
          </p:nvPicPr>
          <p:blipFill>
            <a:blip r:embed="rId3" cstate="print"/>
            <a:stretch>
              <a:fillRect/>
            </a:stretch>
          </p:blipFill>
          <p:spPr>
            <a:xfrm>
              <a:off x="15411524" y="7163573"/>
              <a:ext cx="2183550" cy="2455606"/>
            </a:xfrm>
            <a:prstGeom prst="rect">
              <a:avLst/>
            </a:prstGeom>
          </p:spPr>
        </p:pic>
        <p:pic>
          <p:nvPicPr>
            <p:cNvPr id="7" name="object 7"/>
            <p:cNvPicPr/>
            <p:nvPr/>
          </p:nvPicPr>
          <p:blipFill>
            <a:blip r:embed="rId4" cstate="print"/>
            <a:stretch>
              <a:fillRect/>
            </a:stretch>
          </p:blipFill>
          <p:spPr>
            <a:xfrm>
              <a:off x="14256326" y="4108989"/>
              <a:ext cx="3215011" cy="2462747"/>
            </a:xfrm>
            <a:prstGeom prst="rect">
              <a:avLst/>
            </a:prstGeom>
          </p:spPr>
        </p:pic>
        <p:pic>
          <p:nvPicPr>
            <p:cNvPr id="8" name="object 8"/>
            <p:cNvPicPr/>
            <p:nvPr/>
          </p:nvPicPr>
          <p:blipFill>
            <a:blip r:embed="rId5" cstate="print"/>
            <a:stretch>
              <a:fillRect/>
            </a:stretch>
          </p:blipFill>
          <p:spPr>
            <a:xfrm>
              <a:off x="12808614" y="4684220"/>
              <a:ext cx="3904321" cy="3889427"/>
            </a:xfrm>
            <a:prstGeom prst="rect">
              <a:avLst/>
            </a:prstGeom>
          </p:spPr>
        </p:pic>
        <p:pic>
          <p:nvPicPr>
            <p:cNvPr id="9" name="object 9"/>
            <p:cNvPicPr/>
            <p:nvPr/>
          </p:nvPicPr>
          <p:blipFill>
            <a:blip r:embed="rId6" cstate="print"/>
            <a:stretch>
              <a:fillRect/>
            </a:stretch>
          </p:blipFill>
          <p:spPr>
            <a:xfrm>
              <a:off x="9542170" y="7942742"/>
              <a:ext cx="3463926" cy="1969134"/>
            </a:xfrm>
            <a:prstGeom prst="rect">
              <a:avLst/>
            </a:prstGeom>
          </p:spPr>
        </p:pic>
      </p:grpSp>
      <p:sp>
        <p:nvSpPr>
          <p:cNvPr id="10" name="object 10"/>
          <p:cNvSpPr txBox="1">
            <a:spLocks noGrp="1"/>
          </p:cNvSpPr>
          <p:nvPr>
            <p:ph type="title"/>
          </p:nvPr>
        </p:nvSpPr>
        <p:spPr>
          <a:xfrm>
            <a:off x="1947499" y="6080271"/>
            <a:ext cx="6927215" cy="1971675"/>
          </a:xfrm>
          <a:prstGeom prst="rect">
            <a:avLst/>
          </a:prstGeom>
        </p:spPr>
        <p:txBody>
          <a:bodyPr vert="horz" wrap="square" lIns="0" tIns="30480" rIns="0" bIns="0" rtlCol="0">
            <a:spAutoFit/>
          </a:bodyPr>
          <a:lstStyle/>
          <a:p>
            <a:pPr marL="12700" marR="5080">
              <a:lnSpc>
                <a:spcPts val="7640"/>
              </a:lnSpc>
              <a:spcBef>
                <a:spcPts val="240"/>
              </a:spcBef>
            </a:pPr>
            <a:r>
              <a:rPr spc="-235" dirty="0"/>
              <a:t>T</a:t>
            </a:r>
            <a:r>
              <a:rPr spc="-455" dirty="0"/>
              <a:t>r</a:t>
            </a:r>
            <a:r>
              <a:rPr spc="-55" dirty="0"/>
              <a:t>a</a:t>
            </a:r>
            <a:r>
              <a:rPr spc="-445" dirty="0"/>
              <a:t>n</a:t>
            </a:r>
            <a:r>
              <a:rPr spc="35" dirty="0"/>
              <a:t>s</a:t>
            </a:r>
            <a:r>
              <a:rPr spc="-440" dirty="0"/>
              <a:t>p</a:t>
            </a:r>
            <a:r>
              <a:rPr spc="-285" dirty="0"/>
              <a:t>o</a:t>
            </a:r>
            <a:r>
              <a:rPr spc="-455" dirty="0"/>
              <a:t>r</a:t>
            </a:r>
            <a:r>
              <a:rPr spc="-305" dirty="0"/>
              <a:t>t</a:t>
            </a:r>
            <a:r>
              <a:rPr spc="-55" dirty="0"/>
              <a:t>a</a:t>
            </a:r>
            <a:r>
              <a:rPr spc="-305" dirty="0"/>
              <a:t>t</a:t>
            </a:r>
            <a:r>
              <a:rPr spc="-300" dirty="0"/>
              <a:t>i</a:t>
            </a:r>
            <a:r>
              <a:rPr spc="-285" dirty="0"/>
              <a:t>o</a:t>
            </a:r>
            <a:r>
              <a:rPr spc="-440" dirty="0"/>
              <a:t>n </a:t>
            </a:r>
            <a:r>
              <a:rPr spc="-55" dirty="0"/>
              <a:t>a</a:t>
            </a:r>
            <a:r>
              <a:rPr spc="-445" dirty="0"/>
              <a:t>n</a:t>
            </a:r>
            <a:r>
              <a:rPr spc="-280" dirty="0"/>
              <a:t>d  </a:t>
            </a:r>
            <a:r>
              <a:rPr spc="-50" dirty="0"/>
              <a:t>Space</a:t>
            </a:r>
            <a:r>
              <a:rPr spc="-455" dirty="0"/>
              <a:t> </a:t>
            </a:r>
            <a:r>
              <a:rPr spc="-165" dirty="0"/>
              <a:t>Research</a:t>
            </a:r>
            <a:endParaRPr spc="-165"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937611"/>
            <a:ext cx="18288000" cy="8349615"/>
            <a:chOff x="0" y="1937611"/>
            <a:chExt cx="18288000" cy="8349615"/>
          </a:xfrm>
        </p:grpSpPr>
        <p:sp>
          <p:nvSpPr>
            <p:cNvPr id="3" name="object 3"/>
            <p:cNvSpPr/>
            <p:nvPr/>
          </p:nvSpPr>
          <p:spPr>
            <a:xfrm>
              <a:off x="0" y="5143499"/>
              <a:ext cx="18288000" cy="5143500"/>
            </a:xfrm>
            <a:custGeom>
              <a:avLst/>
              <a:gdLst/>
              <a:ahLst/>
              <a:cxnLst/>
              <a:rect l="l" t="t" r="r" b="b"/>
              <a:pathLst>
                <a:path w="18288000" h="5143500">
                  <a:moveTo>
                    <a:pt x="18287998" y="5143499"/>
                  </a:moveTo>
                  <a:lnTo>
                    <a:pt x="0" y="5143499"/>
                  </a:lnTo>
                  <a:lnTo>
                    <a:pt x="0" y="0"/>
                  </a:lnTo>
                  <a:lnTo>
                    <a:pt x="18287998" y="0"/>
                  </a:lnTo>
                  <a:lnTo>
                    <a:pt x="18287998" y="5143499"/>
                  </a:lnTo>
                  <a:close/>
                </a:path>
              </a:pathLst>
            </a:custGeom>
            <a:solidFill>
              <a:srgbClr val="F2F2F2"/>
            </a:solidFill>
          </p:spPr>
          <p:txBody>
            <a:bodyPr wrap="square" lIns="0" tIns="0" rIns="0" bIns="0" rtlCol="0"/>
            <a:lstStyle/>
            <a:p/>
          </p:txBody>
        </p:sp>
        <p:pic>
          <p:nvPicPr>
            <p:cNvPr id="4" name="object 4"/>
            <p:cNvPicPr/>
            <p:nvPr/>
          </p:nvPicPr>
          <p:blipFill>
            <a:blip r:embed="rId1" cstate="print"/>
            <a:stretch>
              <a:fillRect/>
            </a:stretch>
          </p:blipFill>
          <p:spPr>
            <a:xfrm>
              <a:off x="10145981" y="1937611"/>
              <a:ext cx="8142018" cy="6410324"/>
            </a:xfrm>
            <a:prstGeom prst="rect">
              <a:avLst/>
            </a:prstGeom>
          </p:spPr>
        </p:pic>
      </p:grpSp>
      <p:sp>
        <p:nvSpPr>
          <p:cNvPr id="5" name="object 5"/>
          <p:cNvSpPr txBox="1">
            <a:spLocks noGrp="1"/>
          </p:cNvSpPr>
          <p:nvPr>
            <p:ph type="title"/>
          </p:nvPr>
        </p:nvSpPr>
        <p:spPr>
          <a:xfrm>
            <a:off x="1016000" y="1881956"/>
            <a:ext cx="5502910" cy="1540510"/>
          </a:xfrm>
          <a:prstGeom prst="rect">
            <a:avLst/>
          </a:prstGeom>
        </p:spPr>
        <p:txBody>
          <a:bodyPr vert="horz" wrap="square" lIns="0" tIns="34290" rIns="0" bIns="0" rtlCol="0">
            <a:spAutoFit/>
          </a:bodyPr>
          <a:lstStyle/>
          <a:p>
            <a:pPr marL="12700" marR="5080">
              <a:lnSpc>
                <a:spcPts val="5930"/>
              </a:lnSpc>
              <a:spcBef>
                <a:spcPts val="270"/>
              </a:spcBef>
            </a:pPr>
            <a:r>
              <a:rPr sz="5000" spc="60" dirty="0"/>
              <a:t>HYPERSPEED </a:t>
            </a:r>
            <a:r>
              <a:rPr sz="5000" spc="65" dirty="0"/>
              <a:t> </a:t>
            </a:r>
            <a:r>
              <a:rPr sz="5000" spc="-125" dirty="0"/>
              <a:t>TRANSPORTATION</a:t>
            </a:r>
            <a:endParaRPr sz="5000"/>
          </a:p>
        </p:txBody>
      </p:sp>
      <p:sp>
        <p:nvSpPr>
          <p:cNvPr id="6" name="object 6"/>
          <p:cNvSpPr txBox="1"/>
          <p:nvPr/>
        </p:nvSpPr>
        <p:spPr>
          <a:xfrm>
            <a:off x="1016000" y="6728109"/>
            <a:ext cx="6595745" cy="1900555"/>
          </a:xfrm>
          <a:prstGeom prst="rect">
            <a:avLst/>
          </a:prstGeom>
        </p:spPr>
        <p:txBody>
          <a:bodyPr vert="horz" wrap="square" lIns="0" tIns="12700" rIns="0" bIns="0" rtlCol="0">
            <a:spAutoFit/>
          </a:bodyPr>
          <a:lstStyle/>
          <a:p>
            <a:pPr marL="12700" marR="5080">
              <a:lnSpc>
                <a:spcPct val="114000"/>
              </a:lnSpc>
              <a:spcBef>
                <a:spcPts val="100"/>
              </a:spcBef>
            </a:pPr>
            <a:r>
              <a:rPr sz="1800" spc="-70" dirty="0">
                <a:solidFill>
                  <a:srgbClr val="242423"/>
                </a:solidFill>
                <a:latin typeface="Lucida Sans Unicode" panose="020B0602030504020204"/>
                <a:cs typeface="Lucida Sans Unicode" panose="020B0602030504020204"/>
              </a:rPr>
              <a:t>Presentations </a:t>
            </a:r>
            <a:r>
              <a:rPr sz="1800" spc="-80" dirty="0">
                <a:solidFill>
                  <a:srgbClr val="242423"/>
                </a:solidFill>
                <a:latin typeface="Lucida Sans Unicode" panose="020B0602030504020204"/>
                <a:cs typeface="Lucida Sans Unicode" panose="020B0602030504020204"/>
              </a:rPr>
              <a:t>are </a:t>
            </a:r>
            <a:r>
              <a:rPr sz="1800" spc="-95" dirty="0">
                <a:solidFill>
                  <a:srgbClr val="242423"/>
                </a:solidFill>
                <a:latin typeface="Lucida Sans Unicode" panose="020B0602030504020204"/>
                <a:cs typeface="Lucida Sans Unicode" panose="020B0602030504020204"/>
              </a:rPr>
              <a:t>communication </a:t>
            </a:r>
            <a:r>
              <a:rPr sz="1800" spc="-80" dirty="0">
                <a:solidFill>
                  <a:srgbClr val="242423"/>
                </a:solidFill>
                <a:latin typeface="Lucida Sans Unicode" panose="020B0602030504020204"/>
                <a:cs typeface="Lucida Sans Unicode" panose="020B0602030504020204"/>
              </a:rPr>
              <a:t>tools </a:t>
            </a:r>
            <a:r>
              <a:rPr sz="1800" spc="-95" dirty="0">
                <a:solidFill>
                  <a:srgbClr val="242423"/>
                </a:solidFill>
                <a:latin typeface="Lucida Sans Unicode" panose="020B0602030504020204"/>
                <a:cs typeface="Lucida Sans Unicode" panose="020B0602030504020204"/>
              </a:rPr>
              <a:t>that </a:t>
            </a:r>
            <a:r>
              <a:rPr sz="1800" spc="-55" dirty="0">
                <a:solidFill>
                  <a:srgbClr val="242423"/>
                </a:solidFill>
                <a:latin typeface="Lucida Sans Unicode" panose="020B0602030504020204"/>
                <a:cs typeface="Lucida Sans Unicode" panose="020B0602030504020204"/>
              </a:rPr>
              <a:t>can </a:t>
            </a:r>
            <a:r>
              <a:rPr sz="1800" spc="-95" dirty="0">
                <a:solidFill>
                  <a:srgbClr val="242423"/>
                </a:solidFill>
                <a:latin typeface="Lucida Sans Unicode" panose="020B0602030504020204"/>
                <a:cs typeface="Lucida Sans Unicode" panose="020B0602030504020204"/>
              </a:rPr>
              <a:t>be </a:t>
            </a:r>
            <a:r>
              <a:rPr sz="1800" spc="-85" dirty="0">
                <a:solidFill>
                  <a:srgbClr val="242423"/>
                </a:solidFill>
                <a:latin typeface="Lucida Sans Unicode" panose="020B0602030504020204"/>
                <a:cs typeface="Lucida Sans Unicode" panose="020B0602030504020204"/>
              </a:rPr>
              <a:t>used </a:t>
            </a:r>
            <a:r>
              <a:rPr sz="1800" spc="-15" dirty="0">
                <a:solidFill>
                  <a:srgbClr val="242423"/>
                </a:solidFill>
                <a:latin typeface="Lucida Sans Unicode" panose="020B0602030504020204"/>
                <a:cs typeface="Lucida Sans Unicode" panose="020B0602030504020204"/>
              </a:rPr>
              <a:t>as </a:t>
            </a:r>
            <a:r>
              <a:rPr sz="1800" spc="-10"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demonstrations,</a:t>
            </a:r>
            <a:r>
              <a:rPr sz="1800" spc="-150"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lectures,</a:t>
            </a:r>
            <a:r>
              <a:rPr sz="1800" spc="-145" dirty="0">
                <a:solidFill>
                  <a:srgbClr val="242423"/>
                </a:solidFill>
                <a:latin typeface="Lucida Sans Unicode" panose="020B0602030504020204"/>
                <a:cs typeface="Lucida Sans Unicode" panose="020B0602030504020204"/>
              </a:rPr>
              <a:t> </a:t>
            </a:r>
            <a:r>
              <a:rPr sz="1800" spc="-85" dirty="0">
                <a:solidFill>
                  <a:srgbClr val="242423"/>
                </a:solidFill>
                <a:latin typeface="Lucida Sans Unicode" panose="020B0602030504020204"/>
                <a:cs typeface="Lucida Sans Unicode" panose="020B0602030504020204"/>
              </a:rPr>
              <a:t>speeches,</a:t>
            </a:r>
            <a:r>
              <a:rPr sz="1800" spc="-145" dirty="0">
                <a:solidFill>
                  <a:srgbClr val="242423"/>
                </a:solidFill>
                <a:latin typeface="Lucida Sans Unicode" panose="020B0602030504020204"/>
                <a:cs typeface="Lucida Sans Unicode" panose="020B0602030504020204"/>
              </a:rPr>
              <a:t> </a:t>
            </a:r>
            <a:r>
              <a:rPr sz="1800" spc="-120" dirty="0">
                <a:solidFill>
                  <a:srgbClr val="242423"/>
                </a:solidFill>
                <a:latin typeface="Lucida Sans Unicode" panose="020B0602030504020204"/>
                <a:cs typeface="Lucida Sans Unicode" panose="020B0602030504020204"/>
              </a:rPr>
              <a:t>reports,</a:t>
            </a:r>
            <a:r>
              <a:rPr sz="1800" spc="-145"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and</a:t>
            </a:r>
            <a:r>
              <a:rPr sz="1800" spc="-145" dirty="0">
                <a:solidFill>
                  <a:srgbClr val="242423"/>
                </a:solidFill>
                <a:latin typeface="Lucida Sans Unicode" panose="020B0602030504020204"/>
                <a:cs typeface="Lucida Sans Unicode" panose="020B0602030504020204"/>
              </a:rPr>
              <a:t> </a:t>
            </a:r>
            <a:r>
              <a:rPr sz="1800" spc="-110" dirty="0">
                <a:solidFill>
                  <a:srgbClr val="242423"/>
                </a:solidFill>
                <a:latin typeface="Lucida Sans Unicode" panose="020B0602030504020204"/>
                <a:cs typeface="Lucida Sans Unicode" panose="020B0602030504020204"/>
              </a:rPr>
              <a:t>more.</a:t>
            </a:r>
            <a:r>
              <a:rPr sz="1800" spc="-145" dirty="0">
                <a:solidFill>
                  <a:srgbClr val="242423"/>
                </a:solidFill>
                <a:latin typeface="Lucida Sans Unicode" panose="020B0602030504020204"/>
                <a:cs typeface="Lucida Sans Unicode" panose="020B0602030504020204"/>
              </a:rPr>
              <a:t> </a:t>
            </a:r>
            <a:r>
              <a:rPr sz="1800" spc="-70" dirty="0">
                <a:solidFill>
                  <a:srgbClr val="242423"/>
                </a:solidFill>
                <a:latin typeface="Lucida Sans Unicode" panose="020B0602030504020204"/>
                <a:cs typeface="Lucida Sans Unicode" panose="020B0602030504020204"/>
              </a:rPr>
              <a:t>It</a:t>
            </a:r>
            <a:r>
              <a:rPr sz="1800" spc="-150" dirty="0">
                <a:solidFill>
                  <a:srgbClr val="242423"/>
                </a:solidFill>
                <a:latin typeface="Lucida Sans Unicode" panose="020B0602030504020204"/>
                <a:cs typeface="Lucida Sans Unicode" panose="020B0602030504020204"/>
              </a:rPr>
              <a:t> </a:t>
            </a:r>
            <a:r>
              <a:rPr sz="1800" spc="-50" dirty="0">
                <a:solidFill>
                  <a:srgbClr val="242423"/>
                </a:solidFill>
                <a:latin typeface="Lucida Sans Unicode" panose="020B0602030504020204"/>
                <a:cs typeface="Lucida Sans Unicode" panose="020B0602030504020204"/>
              </a:rPr>
              <a:t>is</a:t>
            </a:r>
            <a:r>
              <a:rPr sz="1800" spc="-145" dirty="0">
                <a:solidFill>
                  <a:srgbClr val="242423"/>
                </a:solidFill>
                <a:latin typeface="Lucida Sans Unicode" panose="020B0602030504020204"/>
                <a:cs typeface="Lucida Sans Unicode" panose="020B0602030504020204"/>
              </a:rPr>
              <a:t> </a:t>
            </a:r>
            <a:r>
              <a:rPr sz="1800" spc="-90" dirty="0">
                <a:solidFill>
                  <a:srgbClr val="242423"/>
                </a:solidFill>
                <a:latin typeface="Lucida Sans Unicode" panose="020B0602030504020204"/>
                <a:cs typeface="Lucida Sans Unicode" panose="020B0602030504020204"/>
              </a:rPr>
              <a:t>mostly </a:t>
            </a:r>
            <a:r>
              <a:rPr sz="1800" spc="-555"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presented </a:t>
            </a:r>
            <a:r>
              <a:rPr sz="1800" spc="-95" dirty="0">
                <a:solidFill>
                  <a:srgbClr val="242423"/>
                </a:solidFill>
                <a:latin typeface="Lucida Sans Unicode" panose="020B0602030504020204"/>
                <a:cs typeface="Lucida Sans Unicode" panose="020B0602030504020204"/>
              </a:rPr>
              <a:t>before </a:t>
            </a:r>
            <a:r>
              <a:rPr sz="1800" spc="-80" dirty="0">
                <a:solidFill>
                  <a:srgbClr val="242423"/>
                </a:solidFill>
                <a:latin typeface="Lucida Sans Unicode" panose="020B0602030504020204"/>
                <a:cs typeface="Lucida Sans Unicode" panose="020B0602030504020204"/>
              </a:rPr>
              <a:t>an </a:t>
            </a:r>
            <a:r>
              <a:rPr sz="1800" spc="-90" dirty="0">
                <a:solidFill>
                  <a:srgbClr val="242423"/>
                </a:solidFill>
                <a:latin typeface="Lucida Sans Unicode" panose="020B0602030504020204"/>
                <a:cs typeface="Lucida Sans Unicode" panose="020B0602030504020204"/>
              </a:rPr>
              <a:t>audience. </a:t>
            </a:r>
            <a:r>
              <a:rPr sz="1800" spc="-70" dirty="0">
                <a:solidFill>
                  <a:srgbClr val="242423"/>
                </a:solidFill>
                <a:latin typeface="Lucida Sans Unicode" panose="020B0602030504020204"/>
                <a:cs typeface="Lucida Sans Unicode" panose="020B0602030504020204"/>
              </a:rPr>
              <a:t>It </a:t>
            </a:r>
            <a:r>
              <a:rPr sz="1800" spc="-60" dirty="0">
                <a:solidFill>
                  <a:srgbClr val="242423"/>
                </a:solidFill>
                <a:latin typeface="Lucida Sans Unicode" panose="020B0602030504020204"/>
                <a:cs typeface="Lucida Sans Unicode" panose="020B0602030504020204"/>
              </a:rPr>
              <a:t>serves </a:t>
            </a:r>
            <a:r>
              <a:rPr sz="1800" spc="-15" dirty="0">
                <a:solidFill>
                  <a:srgbClr val="242423"/>
                </a:solidFill>
                <a:latin typeface="Lucida Sans Unicode" panose="020B0602030504020204"/>
                <a:cs typeface="Lucida Sans Unicode" panose="020B0602030504020204"/>
              </a:rPr>
              <a:t>a </a:t>
            </a:r>
            <a:r>
              <a:rPr sz="1800" spc="-90" dirty="0">
                <a:solidFill>
                  <a:srgbClr val="242423"/>
                </a:solidFill>
                <a:latin typeface="Lucida Sans Unicode" panose="020B0602030504020204"/>
                <a:cs typeface="Lucida Sans Unicode" panose="020B0602030504020204"/>
              </a:rPr>
              <a:t>variety </a:t>
            </a:r>
            <a:r>
              <a:rPr sz="1800" spc="-70" dirty="0">
                <a:solidFill>
                  <a:srgbClr val="242423"/>
                </a:solidFill>
                <a:latin typeface="Lucida Sans Unicode" panose="020B0602030504020204"/>
                <a:cs typeface="Lucida Sans Unicode" panose="020B0602030504020204"/>
              </a:rPr>
              <a:t>of </a:t>
            </a:r>
            <a:r>
              <a:rPr sz="1800" spc="-110" dirty="0">
                <a:solidFill>
                  <a:srgbClr val="242423"/>
                </a:solidFill>
                <a:latin typeface="Lucida Sans Unicode" panose="020B0602030504020204"/>
                <a:cs typeface="Lucida Sans Unicode" panose="020B0602030504020204"/>
              </a:rPr>
              <a:t>purposes, </a:t>
            </a:r>
            <a:r>
              <a:rPr sz="1800" spc="-105" dirty="0">
                <a:solidFill>
                  <a:srgbClr val="242423"/>
                </a:solidFill>
                <a:latin typeface="Lucida Sans Unicode" panose="020B0602030504020204"/>
                <a:cs typeface="Lucida Sans Unicode" panose="020B0602030504020204"/>
              </a:rPr>
              <a:t> </a:t>
            </a:r>
            <a:r>
              <a:rPr sz="1800" spc="-114" dirty="0">
                <a:solidFill>
                  <a:srgbClr val="242423"/>
                </a:solidFill>
                <a:latin typeface="Lucida Sans Unicode" panose="020B0602030504020204"/>
                <a:cs typeface="Lucida Sans Unicode" panose="020B0602030504020204"/>
              </a:rPr>
              <a:t>making </a:t>
            </a:r>
            <a:r>
              <a:rPr sz="1800" spc="-90" dirty="0">
                <a:solidFill>
                  <a:srgbClr val="242423"/>
                </a:solidFill>
                <a:latin typeface="Lucida Sans Unicode" panose="020B0602030504020204"/>
                <a:cs typeface="Lucida Sans Unicode" panose="020B0602030504020204"/>
              </a:rPr>
              <a:t>presentations </a:t>
            </a:r>
            <a:r>
              <a:rPr sz="1800" spc="-100" dirty="0">
                <a:solidFill>
                  <a:srgbClr val="242423"/>
                </a:solidFill>
                <a:latin typeface="Lucida Sans Unicode" panose="020B0602030504020204"/>
                <a:cs typeface="Lucida Sans Unicode" panose="020B0602030504020204"/>
              </a:rPr>
              <a:t>powerful </a:t>
            </a:r>
            <a:r>
              <a:rPr sz="1800" spc="-80" dirty="0">
                <a:solidFill>
                  <a:srgbClr val="242423"/>
                </a:solidFill>
                <a:latin typeface="Lucida Sans Unicode" panose="020B0602030504020204"/>
                <a:cs typeface="Lucida Sans Unicode" panose="020B0602030504020204"/>
              </a:rPr>
              <a:t>tools </a:t>
            </a:r>
            <a:r>
              <a:rPr sz="1800" spc="-95" dirty="0">
                <a:solidFill>
                  <a:srgbClr val="242423"/>
                </a:solidFill>
                <a:latin typeface="Lucida Sans Unicode" panose="020B0602030504020204"/>
                <a:cs typeface="Lucida Sans Unicode" panose="020B0602030504020204"/>
              </a:rPr>
              <a:t>for convincing </a:t>
            </a:r>
            <a:r>
              <a:rPr sz="1800" spc="-100" dirty="0">
                <a:solidFill>
                  <a:srgbClr val="242423"/>
                </a:solidFill>
                <a:latin typeface="Lucida Sans Unicode" panose="020B0602030504020204"/>
                <a:cs typeface="Lucida Sans Unicode" panose="020B0602030504020204"/>
              </a:rPr>
              <a:t>and </a:t>
            </a:r>
            <a:r>
              <a:rPr sz="1800" spc="-95" dirty="0">
                <a:solidFill>
                  <a:srgbClr val="242423"/>
                </a:solidFill>
                <a:latin typeface="Lucida Sans Unicode" panose="020B0602030504020204"/>
                <a:cs typeface="Lucida Sans Unicode" panose="020B0602030504020204"/>
              </a:rPr>
              <a:t>teaching. </a:t>
            </a:r>
            <a:r>
              <a:rPr sz="1800" spc="-555" dirty="0">
                <a:solidFill>
                  <a:srgbClr val="242423"/>
                </a:solidFill>
                <a:latin typeface="Lucida Sans Unicode" panose="020B0602030504020204"/>
                <a:cs typeface="Lucida Sans Unicode" panose="020B0602030504020204"/>
              </a:rPr>
              <a:t> </a:t>
            </a:r>
            <a:r>
              <a:rPr sz="1800" spc="-70" dirty="0">
                <a:solidFill>
                  <a:srgbClr val="242423"/>
                </a:solidFill>
                <a:latin typeface="Lucida Sans Unicode" panose="020B0602030504020204"/>
                <a:cs typeface="Lucida Sans Unicode" panose="020B0602030504020204"/>
              </a:rPr>
              <a:t>Presentations </a:t>
            </a:r>
            <a:r>
              <a:rPr sz="1800" spc="-80" dirty="0">
                <a:solidFill>
                  <a:srgbClr val="242423"/>
                </a:solidFill>
                <a:latin typeface="Lucida Sans Unicode" panose="020B0602030504020204"/>
                <a:cs typeface="Lucida Sans Unicode" panose="020B0602030504020204"/>
              </a:rPr>
              <a:t>are </a:t>
            </a:r>
            <a:r>
              <a:rPr sz="1800" spc="-95" dirty="0">
                <a:solidFill>
                  <a:srgbClr val="242423"/>
                </a:solidFill>
                <a:latin typeface="Lucida Sans Unicode" panose="020B0602030504020204"/>
                <a:cs typeface="Lucida Sans Unicode" panose="020B0602030504020204"/>
              </a:rPr>
              <a:t>communication </a:t>
            </a:r>
            <a:r>
              <a:rPr sz="1800" spc="-80" dirty="0">
                <a:solidFill>
                  <a:srgbClr val="242423"/>
                </a:solidFill>
                <a:latin typeface="Lucida Sans Unicode" panose="020B0602030504020204"/>
                <a:cs typeface="Lucida Sans Unicode" panose="020B0602030504020204"/>
              </a:rPr>
              <a:t>tools </a:t>
            </a:r>
            <a:r>
              <a:rPr sz="1800" spc="-95" dirty="0">
                <a:solidFill>
                  <a:srgbClr val="242423"/>
                </a:solidFill>
                <a:latin typeface="Lucida Sans Unicode" panose="020B0602030504020204"/>
                <a:cs typeface="Lucida Sans Unicode" panose="020B0602030504020204"/>
              </a:rPr>
              <a:t>that </a:t>
            </a:r>
            <a:r>
              <a:rPr sz="1800" spc="-55" dirty="0">
                <a:solidFill>
                  <a:srgbClr val="242423"/>
                </a:solidFill>
                <a:latin typeface="Lucida Sans Unicode" panose="020B0602030504020204"/>
                <a:cs typeface="Lucida Sans Unicode" panose="020B0602030504020204"/>
              </a:rPr>
              <a:t>can </a:t>
            </a:r>
            <a:r>
              <a:rPr sz="1800" spc="-95" dirty="0">
                <a:solidFill>
                  <a:srgbClr val="242423"/>
                </a:solidFill>
                <a:latin typeface="Lucida Sans Unicode" panose="020B0602030504020204"/>
                <a:cs typeface="Lucida Sans Unicode" panose="020B0602030504020204"/>
              </a:rPr>
              <a:t>be </a:t>
            </a:r>
            <a:r>
              <a:rPr sz="1800" spc="-85" dirty="0">
                <a:solidFill>
                  <a:srgbClr val="242423"/>
                </a:solidFill>
                <a:latin typeface="Lucida Sans Unicode" panose="020B0602030504020204"/>
                <a:cs typeface="Lucida Sans Unicode" panose="020B0602030504020204"/>
              </a:rPr>
              <a:t>used </a:t>
            </a:r>
            <a:r>
              <a:rPr sz="1800" spc="-15" dirty="0">
                <a:solidFill>
                  <a:srgbClr val="242423"/>
                </a:solidFill>
                <a:latin typeface="Lucida Sans Unicode" panose="020B0602030504020204"/>
                <a:cs typeface="Lucida Sans Unicode" panose="020B0602030504020204"/>
              </a:rPr>
              <a:t>as </a:t>
            </a:r>
            <a:r>
              <a:rPr sz="1800" spc="-10"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demonstrations,</a:t>
            </a:r>
            <a:r>
              <a:rPr sz="1800" spc="-160"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lectures,</a:t>
            </a:r>
            <a:r>
              <a:rPr sz="1800" spc="-155" dirty="0">
                <a:solidFill>
                  <a:srgbClr val="242423"/>
                </a:solidFill>
                <a:latin typeface="Lucida Sans Unicode" panose="020B0602030504020204"/>
                <a:cs typeface="Lucida Sans Unicode" panose="020B0602030504020204"/>
              </a:rPr>
              <a:t> </a:t>
            </a:r>
            <a:r>
              <a:rPr sz="1800" spc="-85" dirty="0">
                <a:solidFill>
                  <a:srgbClr val="242423"/>
                </a:solidFill>
                <a:latin typeface="Lucida Sans Unicode" panose="020B0602030504020204"/>
                <a:cs typeface="Lucida Sans Unicode" panose="020B0602030504020204"/>
              </a:rPr>
              <a:t>speeches,</a:t>
            </a:r>
            <a:r>
              <a:rPr sz="1800" spc="-160" dirty="0">
                <a:solidFill>
                  <a:srgbClr val="242423"/>
                </a:solidFill>
                <a:latin typeface="Lucida Sans Unicode" panose="020B0602030504020204"/>
                <a:cs typeface="Lucida Sans Unicode" panose="020B0602030504020204"/>
              </a:rPr>
              <a:t> </a:t>
            </a:r>
            <a:r>
              <a:rPr sz="1800" spc="-120" dirty="0">
                <a:solidFill>
                  <a:srgbClr val="242423"/>
                </a:solidFill>
                <a:latin typeface="Lucida Sans Unicode" panose="020B0602030504020204"/>
                <a:cs typeface="Lucida Sans Unicode" panose="020B0602030504020204"/>
              </a:rPr>
              <a:t>reports,</a:t>
            </a:r>
            <a:r>
              <a:rPr sz="1800" spc="-155"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and</a:t>
            </a:r>
            <a:r>
              <a:rPr sz="1800" spc="-155" dirty="0">
                <a:solidFill>
                  <a:srgbClr val="242423"/>
                </a:solidFill>
                <a:latin typeface="Lucida Sans Unicode" panose="020B0602030504020204"/>
                <a:cs typeface="Lucida Sans Unicode" panose="020B0602030504020204"/>
              </a:rPr>
              <a:t> </a:t>
            </a:r>
            <a:r>
              <a:rPr sz="1800" spc="-110" dirty="0">
                <a:solidFill>
                  <a:srgbClr val="242423"/>
                </a:solidFill>
                <a:latin typeface="Lucida Sans Unicode" panose="020B0602030504020204"/>
                <a:cs typeface="Lucida Sans Unicode" panose="020B0602030504020204"/>
              </a:rPr>
              <a:t>more.</a:t>
            </a:r>
            <a:endParaRPr sz="1800">
              <a:latin typeface="Lucida Sans Unicode" panose="020B0602030504020204"/>
              <a:cs typeface="Lucida Sans Unicode" panose="020B0602030504020204"/>
            </a:endParaRPr>
          </a:p>
        </p:txBody>
      </p:sp>
      <p:grpSp>
        <p:nvGrpSpPr>
          <p:cNvPr id="7" name="object 7"/>
          <p:cNvGrpSpPr/>
          <p:nvPr/>
        </p:nvGrpSpPr>
        <p:grpSpPr>
          <a:xfrm>
            <a:off x="10145981" y="275689"/>
            <a:ext cx="8142605" cy="10011410"/>
            <a:chOff x="10145981" y="275689"/>
            <a:chExt cx="8142605" cy="10011410"/>
          </a:xfrm>
        </p:grpSpPr>
        <p:pic>
          <p:nvPicPr>
            <p:cNvPr id="8" name="object 8"/>
            <p:cNvPicPr/>
            <p:nvPr/>
          </p:nvPicPr>
          <p:blipFill>
            <a:blip r:embed="rId2" cstate="print"/>
            <a:stretch>
              <a:fillRect/>
            </a:stretch>
          </p:blipFill>
          <p:spPr>
            <a:xfrm>
              <a:off x="16088257" y="275724"/>
              <a:ext cx="2199742" cy="1876424"/>
            </a:xfrm>
            <a:prstGeom prst="rect">
              <a:avLst/>
            </a:prstGeom>
          </p:spPr>
        </p:pic>
        <p:pic>
          <p:nvPicPr>
            <p:cNvPr id="9" name="object 9"/>
            <p:cNvPicPr/>
            <p:nvPr/>
          </p:nvPicPr>
          <p:blipFill>
            <a:blip r:embed="rId3" cstate="print"/>
            <a:stretch>
              <a:fillRect/>
            </a:stretch>
          </p:blipFill>
          <p:spPr>
            <a:xfrm>
              <a:off x="10145981" y="8756427"/>
              <a:ext cx="3495674" cy="1530571"/>
            </a:xfrm>
            <a:prstGeom prst="rect">
              <a:avLst/>
            </a:prstGeom>
          </p:spPr>
        </p:pic>
        <p:pic>
          <p:nvPicPr>
            <p:cNvPr id="10" name="object 10"/>
            <p:cNvPicPr/>
            <p:nvPr/>
          </p:nvPicPr>
          <p:blipFill>
            <a:blip r:embed="rId4" cstate="print"/>
            <a:stretch>
              <a:fillRect/>
            </a:stretch>
          </p:blipFill>
          <p:spPr>
            <a:xfrm>
              <a:off x="15238581" y="8091725"/>
              <a:ext cx="1790699" cy="1714499"/>
            </a:xfrm>
            <a:prstGeom prst="rect">
              <a:avLst/>
            </a:prstGeom>
          </p:spPr>
        </p:pic>
        <p:pic>
          <p:nvPicPr>
            <p:cNvPr id="11" name="object 11"/>
            <p:cNvPicPr/>
            <p:nvPr/>
          </p:nvPicPr>
          <p:blipFill>
            <a:blip r:embed="rId5" cstate="print"/>
            <a:stretch>
              <a:fillRect/>
            </a:stretch>
          </p:blipFill>
          <p:spPr>
            <a:xfrm>
              <a:off x="11709627" y="275689"/>
              <a:ext cx="2299257" cy="239937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861357" y="0"/>
            <a:ext cx="7426959" cy="10287000"/>
          </a:xfrm>
          <a:custGeom>
            <a:avLst/>
            <a:gdLst/>
            <a:ahLst/>
            <a:cxnLst/>
            <a:rect l="l" t="t" r="r" b="b"/>
            <a:pathLst>
              <a:path w="7426959" h="10287000">
                <a:moveTo>
                  <a:pt x="0" y="0"/>
                </a:moveTo>
                <a:lnTo>
                  <a:pt x="7426641" y="0"/>
                </a:lnTo>
                <a:lnTo>
                  <a:pt x="7426641" y="10286999"/>
                </a:lnTo>
                <a:lnTo>
                  <a:pt x="0" y="10286999"/>
                </a:lnTo>
                <a:lnTo>
                  <a:pt x="0" y="0"/>
                </a:lnTo>
                <a:close/>
              </a:path>
            </a:pathLst>
          </a:custGeom>
          <a:solidFill>
            <a:srgbClr val="F2F2F2"/>
          </a:solidFill>
        </p:spPr>
        <p:txBody>
          <a:bodyPr wrap="square" lIns="0" tIns="0" rIns="0" bIns="0" rtlCol="0"/>
          <a:lstStyle/>
          <a:p/>
        </p:txBody>
      </p:sp>
      <p:sp>
        <p:nvSpPr>
          <p:cNvPr id="3" name="object 3"/>
          <p:cNvSpPr txBox="1">
            <a:spLocks noGrp="1"/>
          </p:cNvSpPr>
          <p:nvPr>
            <p:ph type="title"/>
          </p:nvPr>
        </p:nvSpPr>
        <p:spPr>
          <a:xfrm>
            <a:off x="1016000" y="950221"/>
            <a:ext cx="6313170" cy="1540510"/>
          </a:xfrm>
          <a:prstGeom prst="rect">
            <a:avLst/>
          </a:prstGeom>
        </p:spPr>
        <p:txBody>
          <a:bodyPr vert="horz" wrap="square" lIns="0" tIns="34290" rIns="0" bIns="0" rtlCol="0">
            <a:spAutoFit/>
          </a:bodyPr>
          <a:lstStyle/>
          <a:p>
            <a:pPr marL="12700" marR="5080">
              <a:lnSpc>
                <a:spcPts val="5930"/>
              </a:lnSpc>
              <a:spcBef>
                <a:spcPts val="270"/>
              </a:spcBef>
            </a:pPr>
            <a:r>
              <a:rPr sz="5000" spc="270" dirty="0"/>
              <a:t>S</a:t>
            </a:r>
            <a:r>
              <a:rPr sz="5000" spc="385" dirty="0"/>
              <a:t>P</a:t>
            </a:r>
            <a:r>
              <a:rPr sz="5000" spc="-190" dirty="0"/>
              <a:t>A</a:t>
            </a:r>
            <a:r>
              <a:rPr sz="5000" spc="-215" dirty="0"/>
              <a:t>C</a:t>
            </a:r>
            <a:r>
              <a:rPr sz="5000" spc="130" dirty="0"/>
              <a:t>E</a:t>
            </a:r>
            <a:r>
              <a:rPr sz="5000" spc="-345" dirty="0"/>
              <a:t> </a:t>
            </a:r>
            <a:r>
              <a:rPr sz="5000" spc="-185" dirty="0"/>
              <a:t>T</a:t>
            </a:r>
            <a:r>
              <a:rPr sz="5000" spc="-450" dirty="0"/>
              <a:t>O</a:t>
            </a:r>
            <a:r>
              <a:rPr sz="5000" spc="-229" dirty="0"/>
              <a:t>U</a:t>
            </a:r>
            <a:r>
              <a:rPr sz="5000" spc="-90" dirty="0"/>
              <a:t>R</a:t>
            </a:r>
            <a:r>
              <a:rPr sz="5000" spc="-85" dirty="0"/>
              <a:t>I</a:t>
            </a:r>
            <a:r>
              <a:rPr sz="5000" spc="270" dirty="0"/>
              <a:t>S</a:t>
            </a:r>
            <a:r>
              <a:rPr sz="5000" spc="60" dirty="0"/>
              <a:t>M</a:t>
            </a:r>
            <a:r>
              <a:rPr sz="5000" spc="-345" dirty="0"/>
              <a:t> </a:t>
            </a:r>
            <a:r>
              <a:rPr sz="5000" spc="-190" dirty="0"/>
              <a:t>A</a:t>
            </a:r>
            <a:r>
              <a:rPr sz="5000" spc="-135" dirty="0"/>
              <a:t>N</a:t>
            </a:r>
            <a:r>
              <a:rPr sz="5000" spc="-290" dirty="0"/>
              <a:t>D  </a:t>
            </a:r>
            <a:r>
              <a:rPr sz="5000" spc="-200" dirty="0"/>
              <a:t>COLONIZATION</a:t>
            </a:r>
            <a:endParaRPr sz="5000"/>
          </a:p>
        </p:txBody>
      </p:sp>
      <p:sp>
        <p:nvSpPr>
          <p:cNvPr id="4" name="object 4"/>
          <p:cNvSpPr txBox="1"/>
          <p:nvPr/>
        </p:nvSpPr>
        <p:spPr>
          <a:xfrm>
            <a:off x="11939962" y="945851"/>
            <a:ext cx="5252720" cy="1588135"/>
          </a:xfrm>
          <a:prstGeom prst="rect">
            <a:avLst/>
          </a:prstGeom>
        </p:spPr>
        <p:txBody>
          <a:bodyPr vert="horz" wrap="square" lIns="0" tIns="12700" rIns="0" bIns="0" rtlCol="0">
            <a:spAutoFit/>
          </a:bodyPr>
          <a:lstStyle/>
          <a:p>
            <a:pPr marL="12700" marR="5080">
              <a:lnSpc>
                <a:spcPct val="114000"/>
              </a:lnSpc>
              <a:spcBef>
                <a:spcPts val="100"/>
              </a:spcBef>
            </a:pPr>
            <a:r>
              <a:rPr sz="1800" spc="-70" dirty="0">
                <a:solidFill>
                  <a:srgbClr val="242423"/>
                </a:solidFill>
                <a:latin typeface="Lucida Sans Unicode" panose="020B0602030504020204"/>
                <a:cs typeface="Lucida Sans Unicode" panose="020B0602030504020204"/>
              </a:rPr>
              <a:t>Presentations </a:t>
            </a:r>
            <a:r>
              <a:rPr sz="1800" spc="-80" dirty="0">
                <a:solidFill>
                  <a:srgbClr val="242423"/>
                </a:solidFill>
                <a:latin typeface="Lucida Sans Unicode" panose="020B0602030504020204"/>
                <a:cs typeface="Lucida Sans Unicode" panose="020B0602030504020204"/>
              </a:rPr>
              <a:t>are </a:t>
            </a:r>
            <a:r>
              <a:rPr sz="1800" spc="-95" dirty="0">
                <a:solidFill>
                  <a:srgbClr val="242423"/>
                </a:solidFill>
                <a:latin typeface="Lucida Sans Unicode" panose="020B0602030504020204"/>
                <a:cs typeface="Lucida Sans Unicode" panose="020B0602030504020204"/>
              </a:rPr>
              <a:t>communication </a:t>
            </a:r>
            <a:r>
              <a:rPr sz="1800" spc="-80" dirty="0">
                <a:solidFill>
                  <a:srgbClr val="242423"/>
                </a:solidFill>
                <a:latin typeface="Lucida Sans Unicode" panose="020B0602030504020204"/>
                <a:cs typeface="Lucida Sans Unicode" panose="020B0602030504020204"/>
              </a:rPr>
              <a:t>tools </a:t>
            </a:r>
            <a:r>
              <a:rPr sz="1800" spc="-95" dirty="0">
                <a:solidFill>
                  <a:srgbClr val="242423"/>
                </a:solidFill>
                <a:latin typeface="Lucida Sans Unicode" panose="020B0602030504020204"/>
                <a:cs typeface="Lucida Sans Unicode" panose="020B0602030504020204"/>
              </a:rPr>
              <a:t>that </a:t>
            </a:r>
            <a:r>
              <a:rPr sz="1800" spc="-55" dirty="0">
                <a:solidFill>
                  <a:srgbClr val="242423"/>
                </a:solidFill>
                <a:latin typeface="Lucida Sans Unicode" panose="020B0602030504020204"/>
                <a:cs typeface="Lucida Sans Unicode" panose="020B0602030504020204"/>
              </a:rPr>
              <a:t>can </a:t>
            </a:r>
            <a:r>
              <a:rPr sz="1800" spc="-95" dirty="0">
                <a:solidFill>
                  <a:srgbClr val="242423"/>
                </a:solidFill>
                <a:latin typeface="Lucida Sans Unicode" panose="020B0602030504020204"/>
                <a:cs typeface="Lucida Sans Unicode" panose="020B0602030504020204"/>
              </a:rPr>
              <a:t>be </a:t>
            </a:r>
            <a:r>
              <a:rPr sz="1800" spc="-90" dirty="0">
                <a:solidFill>
                  <a:srgbClr val="242423"/>
                </a:solidFill>
                <a:latin typeface="Lucida Sans Unicode" panose="020B0602030504020204"/>
                <a:cs typeface="Lucida Sans Unicode" panose="020B0602030504020204"/>
              </a:rPr>
              <a:t> </a:t>
            </a:r>
            <a:r>
              <a:rPr sz="1800" spc="-85" dirty="0">
                <a:solidFill>
                  <a:srgbClr val="242423"/>
                </a:solidFill>
                <a:latin typeface="Lucida Sans Unicode" panose="020B0602030504020204"/>
                <a:cs typeface="Lucida Sans Unicode" panose="020B0602030504020204"/>
              </a:rPr>
              <a:t>used</a:t>
            </a:r>
            <a:r>
              <a:rPr sz="1800" spc="-150" dirty="0">
                <a:solidFill>
                  <a:srgbClr val="242423"/>
                </a:solidFill>
                <a:latin typeface="Lucida Sans Unicode" panose="020B0602030504020204"/>
                <a:cs typeface="Lucida Sans Unicode" panose="020B0602030504020204"/>
              </a:rPr>
              <a:t> </a:t>
            </a:r>
            <a:r>
              <a:rPr sz="1800" spc="-15" dirty="0">
                <a:solidFill>
                  <a:srgbClr val="242423"/>
                </a:solidFill>
                <a:latin typeface="Lucida Sans Unicode" panose="020B0602030504020204"/>
                <a:cs typeface="Lucida Sans Unicode" panose="020B0602030504020204"/>
              </a:rPr>
              <a:t>as</a:t>
            </a:r>
            <a:r>
              <a:rPr sz="1800" spc="-150"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demonstrations,</a:t>
            </a:r>
            <a:r>
              <a:rPr sz="1800" spc="-145"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lectures,</a:t>
            </a:r>
            <a:r>
              <a:rPr sz="1800" spc="-150" dirty="0">
                <a:solidFill>
                  <a:srgbClr val="242423"/>
                </a:solidFill>
                <a:latin typeface="Lucida Sans Unicode" panose="020B0602030504020204"/>
                <a:cs typeface="Lucida Sans Unicode" panose="020B0602030504020204"/>
              </a:rPr>
              <a:t> </a:t>
            </a:r>
            <a:r>
              <a:rPr sz="1800" spc="-85" dirty="0">
                <a:solidFill>
                  <a:srgbClr val="242423"/>
                </a:solidFill>
                <a:latin typeface="Lucida Sans Unicode" panose="020B0602030504020204"/>
                <a:cs typeface="Lucida Sans Unicode" panose="020B0602030504020204"/>
              </a:rPr>
              <a:t>speeches,</a:t>
            </a:r>
            <a:r>
              <a:rPr sz="1800" spc="-145" dirty="0">
                <a:solidFill>
                  <a:srgbClr val="242423"/>
                </a:solidFill>
                <a:latin typeface="Lucida Sans Unicode" panose="020B0602030504020204"/>
                <a:cs typeface="Lucida Sans Unicode" panose="020B0602030504020204"/>
              </a:rPr>
              <a:t> </a:t>
            </a:r>
            <a:r>
              <a:rPr sz="1800" spc="-120" dirty="0">
                <a:solidFill>
                  <a:srgbClr val="242423"/>
                </a:solidFill>
                <a:latin typeface="Lucida Sans Unicode" panose="020B0602030504020204"/>
                <a:cs typeface="Lucida Sans Unicode" panose="020B0602030504020204"/>
              </a:rPr>
              <a:t>reports, </a:t>
            </a:r>
            <a:r>
              <a:rPr sz="1800" spc="-555"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and</a:t>
            </a:r>
            <a:r>
              <a:rPr sz="1800" spc="-160" dirty="0">
                <a:solidFill>
                  <a:srgbClr val="242423"/>
                </a:solidFill>
                <a:latin typeface="Lucida Sans Unicode" panose="020B0602030504020204"/>
                <a:cs typeface="Lucida Sans Unicode" panose="020B0602030504020204"/>
              </a:rPr>
              <a:t> </a:t>
            </a:r>
            <a:r>
              <a:rPr sz="1800" spc="-110" dirty="0">
                <a:solidFill>
                  <a:srgbClr val="242423"/>
                </a:solidFill>
                <a:latin typeface="Lucida Sans Unicode" panose="020B0602030504020204"/>
                <a:cs typeface="Lucida Sans Unicode" panose="020B0602030504020204"/>
              </a:rPr>
              <a:t>more.</a:t>
            </a:r>
            <a:r>
              <a:rPr sz="1800" spc="-155" dirty="0">
                <a:solidFill>
                  <a:srgbClr val="242423"/>
                </a:solidFill>
                <a:latin typeface="Lucida Sans Unicode" panose="020B0602030504020204"/>
                <a:cs typeface="Lucida Sans Unicode" panose="020B0602030504020204"/>
              </a:rPr>
              <a:t> </a:t>
            </a:r>
            <a:r>
              <a:rPr sz="1800" spc="-70" dirty="0">
                <a:solidFill>
                  <a:srgbClr val="242423"/>
                </a:solidFill>
                <a:latin typeface="Lucida Sans Unicode" panose="020B0602030504020204"/>
                <a:cs typeface="Lucida Sans Unicode" panose="020B0602030504020204"/>
              </a:rPr>
              <a:t>It</a:t>
            </a:r>
            <a:r>
              <a:rPr sz="1800" spc="-155" dirty="0">
                <a:solidFill>
                  <a:srgbClr val="242423"/>
                </a:solidFill>
                <a:latin typeface="Lucida Sans Unicode" panose="020B0602030504020204"/>
                <a:cs typeface="Lucida Sans Unicode" panose="020B0602030504020204"/>
              </a:rPr>
              <a:t> </a:t>
            </a:r>
            <a:r>
              <a:rPr sz="1800" spc="-50" dirty="0">
                <a:solidFill>
                  <a:srgbClr val="242423"/>
                </a:solidFill>
                <a:latin typeface="Lucida Sans Unicode" panose="020B0602030504020204"/>
                <a:cs typeface="Lucida Sans Unicode" panose="020B0602030504020204"/>
              </a:rPr>
              <a:t>is</a:t>
            </a:r>
            <a:r>
              <a:rPr sz="1800" spc="-160" dirty="0">
                <a:solidFill>
                  <a:srgbClr val="242423"/>
                </a:solidFill>
                <a:latin typeface="Lucida Sans Unicode" panose="020B0602030504020204"/>
                <a:cs typeface="Lucida Sans Unicode" panose="020B0602030504020204"/>
              </a:rPr>
              <a:t> </a:t>
            </a:r>
            <a:r>
              <a:rPr sz="1800" spc="-90" dirty="0">
                <a:solidFill>
                  <a:srgbClr val="242423"/>
                </a:solidFill>
                <a:latin typeface="Lucida Sans Unicode" panose="020B0602030504020204"/>
                <a:cs typeface="Lucida Sans Unicode" panose="020B0602030504020204"/>
              </a:rPr>
              <a:t>mostly</a:t>
            </a:r>
            <a:r>
              <a:rPr sz="1800" spc="-155"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presented</a:t>
            </a:r>
            <a:r>
              <a:rPr sz="1800" spc="-155" dirty="0">
                <a:solidFill>
                  <a:srgbClr val="242423"/>
                </a:solidFill>
                <a:latin typeface="Lucida Sans Unicode" panose="020B0602030504020204"/>
                <a:cs typeface="Lucida Sans Unicode" panose="020B0602030504020204"/>
              </a:rPr>
              <a:t> </a:t>
            </a:r>
            <a:r>
              <a:rPr sz="1800" spc="-95" dirty="0">
                <a:solidFill>
                  <a:srgbClr val="242423"/>
                </a:solidFill>
                <a:latin typeface="Lucida Sans Unicode" panose="020B0602030504020204"/>
                <a:cs typeface="Lucida Sans Unicode" panose="020B0602030504020204"/>
              </a:rPr>
              <a:t>before</a:t>
            </a:r>
            <a:r>
              <a:rPr sz="1800" spc="-160" dirty="0">
                <a:solidFill>
                  <a:srgbClr val="242423"/>
                </a:solidFill>
                <a:latin typeface="Lucida Sans Unicode" panose="020B0602030504020204"/>
                <a:cs typeface="Lucida Sans Unicode" panose="020B0602030504020204"/>
              </a:rPr>
              <a:t> </a:t>
            </a:r>
            <a:r>
              <a:rPr sz="1800" spc="-80" dirty="0">
                <a:solidFill>
                  <a:srgbClr val="242423"/>
                </a:solidFill>
                <a:latin typeface="Lucida Sans Unicode" panose="020B0602030504020204"/>
                <a:cs typeface="Lucida Sans Unicode" panose="020B0602030504020204"/>
              </a:rPr>
              <a:t>an</a:t>
            </a:r>
            <a:r>
              <a:rPr sz="1800" spc="-155" dirty="0">
                <a:solidFill>
                  <a:srgbClr val="242423"/>
                </a:solidFill>
                <a:latin typeface="Lucida Sans Unicode" panose="020B0602030504020204"/>
                <a:cs typeface="Lucida Sans Unicode" panose="020B0602030504020204"/>
              </a:rPr>
              <a:t> </a:t>
            </a:r>
            <a:r>
              <a:rPr sz="1800" spc="-90" dirty="0">
                <a:solidFill>
                  <a:srgbClr val="242423"/>
                </a:solidFill>
                <a:latin typeface="Lucida Sans Unicode" panose="020B0602030504020204"/>
                <a:cs typeface="Lucida Sans Unicode" panose="020B0602030504020204"/>
              </a:rPr>
              <a:t>audience. </a:t>
            </a:r>
            <a:r>
              <a:rPr sz="1800" spc="-555" dirty="0">
                <a:solidFill>
                  <a:srgbClr val="242423"/>
                </a:solidFill>
                <a:latin typeface="Lucida Sans Unicode" panose="020B0602030504020204"/>
                <a:cs typeface="Lucida Sans Unicode" panose="020B0602030504020204"/>
              </a:rPr>
              <a:t> </a:t>
            </a:r>
            <a:r>
              <a:rPr sz="1800" spc="-50" dirty="0">
                <a:solidFill>
                  <a:srgbClr val="242423"/>
                </a:solidFill>
                <a:latin typeface="Lucida Sans Unicode" panose="020B0602030504020204"/>
                <a:cs typeface="Lucida Sans Unicode" panose="020B0602030504020204"/>
              </a:rPr>
              <a:t>I</a:t>
            </a:r>
            <a:r>
              <a:rPr sz="1800" spc="-85" dirty="0">
                <a:solidFill>
                  <a:srgbClr val="242423"/>
                </a:solidFill>
                <a:latin typeface="Lucida Sans Unicode" panose="020B0602030504020204"/>
                <a:cs typeface="Lucida Sans Unicode" panose="020B0602030504020204"/>
              </a:rPr>
              <a:t>t</a:t>
            </a:r>
            <a:r>
              <a:rPr sz="1800" spc="-160" dirty="0">
                <a:solidFill>
                  <a:srgbClr val="242423"/>
                </a:solidFill>
                <a:latin typeface="Lucida Sans Unicode" panose="020B0602030504020204"/>
                <a:cs typeface="Lucida Sans Unicode" panose="020B0602030504020204"/>
              </a:rPr>
              <a:t> </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50" dirty="0">
                <a:solidFill>
                  <a:srgbClr val="242423"/>
                </a:solidFill>
                <a:latin typeface="Lucida Sans Unicode" panose="020B0602030504020204"/>
                <a:cs typeface="Lucida Sans Unicode" panose="020B0602030504020204"/>
              </a:rPr>
              <a:t>r</a:t>
            </a:r>
            <a:r>
              <a:rPr sz="1800" spc="-80" dirty="0">
                <a:solidFill>
                  <a:srgbClr val="242423"/>
                </a:solidFill>
                <a:latin typeface="Lucida Sans Unicode" panose="020B0602030504020204"/>
                <a:cs typeface="Lucida Sans Unicode" panose="020B0602030504020204"/>
              </a:rPr>
              <a:t>v</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15" dirty="0">
                <a:solidFill>
                  <a:srgbClr val="242423"/>
                </a:solidFill>
                <a:latin typeface="Lucida Sans Unicode" panose="020B0602030504020204"/>
                <a:cs typeface="Lucida Sans Unicode" panose="020B0602030504020204"/>
              </a:rPr>
              <a:t>a</a:t>
            </a:r>
            <a:r>
              <a:rPr sz="1800" spc="-160" dirty="0">
                <a:solidFill>
                  <a:srgbClr val="242423"/>
                </a:solidFill>
                <a:latin typeface="Lucida Sans Unicode" panose="020B0602030504020204"/>
                <a:cs typeface="Lucida Sans Unicode" panose="020B0602030504020204"/>
              </a:rPr>
              <a:t> </a:t>
            </a:r>
            <a:r>
              <a:rPr sz="1800" spc="-80" dirty="0">
                <a:solidFill>
                  <a:srgbClr val="242423"/>
                </a:solidFill>
                <a:latin typeface="Lucida Sans Unicode" panose="020B0602030504020204"/>
                <a:cs typeface="Lucida Sans Unicode" panose="020B0602030504020204"/>
              </a:rPr>
              <a:t>v</a:t>
            </a:r>
            <a:r>
              <a:rPr sz="1800" spc="-35" dirty="0">
                <a:solidFill>
                  <a:srgbClr val="242423"/>
                </a:solidFill>
                <a:latin typeface="Lucida Sans Unicode" panose="020B0602030504020204"/>
                <a:cs typeface="Lucida Sans Unicode" panose="020B0602030504020204"/>
              </a:rPr>
              <a:t>a</a:t>
            </a:r>
            <a:r>
              <a:rPr sz="1800" spc="-150" dirty="0">
                <a:solidFill>
                  <a:srgbClr val="242423"/>
                </a:solidFill>
                <a:latin typeface="Lucida Sans Unicode" panose="020B0602030504020204"/>
                <a:cs typeface="Lucida Sans Unicode" panose="020B0602030504020204"/>
              </a:rPr>
              <a:t>r</a:t>
            </a:r>
            <a:r>
              <a:rPr sz="1800" spc="-105" dirty="0">
                <a:solidFill>
                  <a:srgbClr val="242423"/>
                </a:solidFill>
                <a:latin typeface="Lucida Sans Unicode" panose="020B0602030504020204"/>
                <a:cs typeface="Lucida Sans Unicode" panose="020B0602030504020204"/>
              </a:rPr>
              <a:t>i</a:t>
            </a:r>
            <a:r>
              <a:rPr sz="1800" spc="-70" dirty="0">
                <a:solidFill>
                  <a:srgbClr val="242423"/>
                </a:solidFill>
                <a:latin typeface="Lucida Sans Unicode" panose="020B0602030504020204"/>
                <a:cs typeface="Lucida Sans Unicode" panose="020B0602030504020204"/>
              </a:rPr>
              <a:t>e</a:t>
            </a:r>
            <a:r>
              <a:rPr sz="1800" spc="-105" dirty="0">
                <a:solidFill>
                  <a:srgbClr val="242423"/>
                </a:solidFill>
                <a:latin typeface="Lucida Sans Unicode" panose="020B0602030504020204"/>
                <a:cs typeface="Lucida Sans Unicode" panose="020B0602030504020204"/>
              </a:rPr>
              <a:t>t</a:t>
            </a:r>
            <a:r>
              <a:rPr sz="1800" spc="-90" dirty="0">
                <a:solidFill>
                  <a:srgbClr val="242423"/>
                </a:solidFill>
                <a:latin typeface="Lucida Sans Unicode" panose="020B0602030504020204"/>
                <a:cs typeface="Lucida Sans Unicode" panose="020B0602030504020204"/>
              </a:rPr>
              <a:t>y</a:t>
            </a:r>
            <a:r>
              <a:rPr sz="1800" spc="-160" dirty="0">
                <a:solidFill>
                  <a:srgbClr val="242423"/>
                </a:solidFill>
                <a:latin typeface="Lucida Sans Unicode" panose="020B0602030504020204"/>
                <a:cs typeface="Lucida Sans Unicode" panose="020B0602030504020204"/>
              </a:rPr>
              <a:t> </a:t>
            </a:r>
            <a:r>
              <a:rPr sz="1800" spc="-100" dirty="0">
                <a:solidFill>
                  <a:srgbClr val="242423"/>
                </a:solidFill>
                <a:latin typeface="Lucida Sans Unicode" panose="020B0602030504020204"/>
                <a:cs typeface="Lucida Sans Unicode" panose="020B0602030504020204"/>
              </a:rPr>
              <a:t>o</a:t>
            </a:r>
            <a:r>
              <a:rPr sz="1800" spc="-40" dirty="0">
                <a:solidFill>
                  <a:srgbClr val="242423"/>
                </a:solidFill>
                <a:latin typeface="Lucida Sans Unicode" panose="020B0602030504020204"/>
                <a:cs typeface="Lucida Sans Unicode" panose="020B0602030504020204"/>
              </a:rPr>
              <a:t>f</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pu</a:t>
            </a:r>
            <a:r>
              <a:rPr sz="1800" spc="-150" dirty="0">
                <a:solidFill>
                  <a:srgbClr val="242423"/>
                </a:solidFill>
                <a:latin typeface="Lucida Sans Unicode" panose="020B0602030504020204"/>
                <a:cs typeface="Lucida Sans Unicode" panose="020B0602030504020204"/>
              </a:rPr>
              <a:t>r</a:t>
            </a:r>
            <a:r>
              <a:rPr sz="1800" spc="-145" dirty="0">
                <a:solidFill>
                  <a:srgbClr val="242423"/>
                </a:solidFill>
                <a:latin typeface="Lucida Sans Unicode" panose="020B0602030504020204"/>
                <a:cs typeface="Lucida Sans Unicode" panose="020B0602030504020204"/>
              </a:rPr>
              <a:t>p</a:t>
            </a:r>
            <a:r>
              <a:rPr sz="1800" spc="-100" dirty="0">
                <a:solidFill>
                  <a:srgbClr val="242423"/>
                </a:solidFill>
                <a:latin typeface="Lucida Sans Unicode" panose="020B0602030504020204"/>
                <a:cs typeface="Lucida Sans Unicode" panose="020B0602030504020204"/>
              </a:rPr>
              <a:t>o</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220" dirty="0">
                <a:solidFill>
                  <a:srgbClr val="242423"/>
                </a:solidFill>
                <a:latin typeface="Lucida Sans Unicode" panose="020B0602030504020204"/>
                <a:cs typeface="Lucida Sans Unicode" panose="020B0602030504020204"/>
              </a:rPr>
              <a:t>,</a:t>
            </a:r>
            <a:r>
              <a:rPr sz="1800" spc="-160" dirty="0">
                <a:solidFill>
                  <a:srgbClr val="242423"/>
                </a:solidFill>
                <a:latin typeface="Lucida Sans Unicode" panose="020B0602030504020204"/>
                <a:cs typeface="Lucida Sans Unicode" panose="020B0602030504020204"/>
              </a:rPr>
              <a:t> </a:t>
            </a:r>
            <a:r>
              <a:rPr sz="1800" spc="-125" dirty="0">
                <a:solidFill>
                  <a:srgbClr val="242423"/>
                </a:solidFill>
                <a:latin typeface="Lucida Sans Unicode" panose="020B0602030504020204"/>
                <a:cs typeface="Lucida Sans Unicode" panose="020B0602030504020204"/>
              </a:rPr>
              <a:t>m</a:t>
            </a:r>
            <a:r>
              <a:rPr sz="1800" spc="-35" dirty="0">
                <a:solidFill>
                  <a:srgbClr val="242423"/>
                </a:solidFill>
                <a:latin typeface="Lucida Sans Unicode" panose="020B0602030504020204"/>
                <a:cs typeface="Lucida Sans Unicode" panose="020B0602030504020204"/>
              </a:rPr>
              <a:t>a</a:t>
            </a:r>
            <a:r>
              <a:rPr sz="1800" spc="-160" dirty="0">
                <a:solidFill>
                  <a:srgbClr val="242423"/>
                </a:solidFill>
                <a:latin typeface="Lucida Sans Unicode" panose="020B0602030504020204"/>
                <a:cs typeface="Lucida Sans Unicode" panose="020B0602030504020204"/>
              </a:rPr>
              <a:t>k</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spc="-114" dirty="0">
                <a:solidFill>
                  <a:srgbClr val="242423"/>
                </a:solidFill>
                <a:latin typeface="Lucida Sans Unicode" panose="020B0602030504020204"/>
                <a:cs typeface="Lucida Sans Unicode" panose="020B0602030504020204"/>
              </a:rPr>
              <a:t>g</a:t>
            </a:r>
            <a:r>
              <a:rPr sz="1800" spc="-160" dirty="0">
                <a:solidFill>
                  <a:srgbClr val="242423"/>
                </a:solidFill>
                <a:latin typeface="Lucida Sans Unicode" panose="020B0602030504020204"/>
                <a:cs typeface="Lucida Sans Unicode" panose="020B0602030504020204"/>
              </a:rPr>
              <a:t> </a:t>
            </a:r>
            <a:r>
              <a:rPr sz="1800" spc="-145" dirty="0">
                <a:solidFill>
                  <a:srgbClr val="242423"/>
                </a:solidFill>
                <a:latin typeface="Lucida Sans Unicode" panose="020B0602030504020204"/>
                <a:cs typeface="Lucida Sans Unicode" panose="020B0602030504020204"/>
              </a:rPr>
              <a:t>p</a:t>
            </a:r>
            <a:r>
              <a:rPr sz="1800" spc="-150" dirty="0">
                <a:solidFill>
                  <a:srgbClr val="242423"/>
                </a:solidFill>
                <a:latin typeface="Lucida Sans Unicode" panose="020B0602030504020204"/>
                <a:cs typeface="Lucida Sans Unicode" panose="020B0602030504020204"/>
              </a:rPr>
              <a:t>r</a:t>
            </a:r>
            <a:r>
              <a:rPr sz="1800" spc="-70" dirty="0">
                <a:solidFill>
                  <a:srgbClr val="242423"/>
                </a:solidFill>
                <a:latin typeface="Lucida Sans Unicode" panose="020B0602030504020204"/>
                <a:cs typeface="Lucida Sans Unicode" panose="020B0602030504020204"/>
              </a:rPr>
              <a:t>e</a:t>
            </a:r>
            <a:r>
              <a:rPr sz="1800" spc="-10" dirty="0">
                <a:solidFill>
                  <a:srgbClr val="242423"/>
                </a:solidFill>
                <a:latin typeface="Lucida Sans Unicode" panose="020B0602030504020204"/>
                <a:cs typeface="Lucida Sans Unicode" panose="020B0602030504020204"/>
              </a:rPr>
              <a:t>s</a:t>
            </a:r>
            <a:r>
              <a:rPr sz="1800" spc="-70" dirty="0">
                <a:solidFill>
                  <a:srgbClr val="242423"/>
                </a:solidFill>
                <a:latin typeface="Lucida Sans Unicode" panose="020B0602030504020204"/>
                <a:cs typeface="Lucida Sans Unicode" panose="020B0602030504020204"/>
              </a:rPr>
              <a:t>e</a:t>
            </a:r>
            <a:r>
              <a:rPr sz="1800" spc="-145" dirty="0">
                <a:solidFill>
                  <a:srgbClr val="242423"/>
                </a:solidFill>
                <a:latin typeface="Lucida Sans Unicode" panose="020B0602030504020204"/>
                <a:cs typeface="Lucida Sans Unicode" panose="020B0602030504020204"/>
              </a:rPr>
              <a:t>n</a:t>
            </a:r>
            <a:r>
              <a:rPr sz="1800" spc="-105" dirty="0">
                <a:solidFill>
                  <a:srgbClr val="242423"/>
                </a:solidFill>
                <a:latin typeface="Lucida Sans Unicode" panose="020B0602030504020204"/>
                <a:cs typeface="Lucida Sans Unicode" panose="020B0602030504020204"/>
              </a:rPr>
              <a:t>t</a:t>
            </a:r>
            <a:r>
              <a:rPr sz="1800" spc="-35" dirty="0">
                <a:solidFill>
                  <a:srgbClr val="242423"/>
                </a:solidFill>
                <a:latin typeface="Lucida Sans Unicode" panose="020B0602030504020204"/>
                <a:cs typeface="Lucida Sans Unicode" panose="020B0602030504020204"/>
              </a:rPr>
              <a:t>a</a:t>
            </a:r>
            <a:r>
              <a:rPr sz="1800" spc="-105" dirty="0">
                <a:solidFill>
                  <a:srgbClr val="242423"/>
                </a:solidFill>
                <a:latin typeface="Lucida Sans Unicode" panose="020B0602030504020204"/>
                <a:cs typeface="Lucida Sans Unicode" panose="020B0602030504020204"/>
              </a:rPr>
              <a:t>ti</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5" dirty="0">
                <a:solidFill>
                  <a:srgbClr val="242423"/>
                </a:solidFill>
                <a:latin typeface="Lucida Sans Unicode" panose="020B0602030504020204"/>
                <a:cs typeface="Lucida Sans Unicode" panose="020B0602030504020204"/>
              </a:rPr>
              <a:t>s  </a:t>
            </a:r>
            <a:r>
              <a:rPr sz="1800" spc="-145" dirty="0">
                <a:solidFill>
                  <a:srgbClr val="242423"/>
                </a:solidFill>
                <a:latin typeface="Lucida Sans Unicode" panose="020B0602030504020204"/>
                <a:cs typeface="Lucida Sans Unicode" panose="020B0602030504020204"/>
              </a:rPr>
              <a:t>p</a:t>
            </a:r>
            <a:r>
              <a:rPr sz="1800" spc="-100" dirty="0">
                <a:solidFill>
                  <a:srgbClr val="242423"/>
                </a:solidFill>
                <a:latin typeface="Lucida Sans Unicode" panose="020B0602030504020204"/>
                <a:cs typeface="Lucida Sans Unicode" panose="020B0602030504020204"/>
              </a:rPr>
              <a:t>o</a:t>
            </a:r>
            <a:r>
              <a:rPr sz="1800" spc="-55" dirty="0">
                <a:solidFill>
                  <a:srgbClr val="242423"/>
                </a:solidFill>
                <a:latin typeface="Lucida Sans Unicode" panose="020B0602030504020204"/>
                <a:cs typeface="Lucida Sans Unicode" panose="020B0602030504020204"/>
              </a:rPr>
              <a:t>w</a:t>
            </a:r>
            <a:r>
              <a:rPr sz="1800" spc="-70" dirty="0">
                <a:solidFill>
                  <a:srgbClr val="242423"/>
                </a:solidFill>
                <a:latin typeface="Lucida Sans Unicode" panose="020B0602030504020204"/>
                <a:cs typeface="Lucida Sans Unicode" panose="020B0602030504020204"/>
              </a:rPr>
              <a:t>e</a:t>
            </a:r>
            <a:r>
              <a:rPr sz="1800" spc="-150" dirty="0">
                <a:solidFill>
                  <a:srgbClr val="242423"/>
                </a:solidFill>
                <a:latin typeface="Lucida Sans Unicode" panose="020B0602030504020204"/>
                <a:cs typeface="Lucida Sans Unicode" panose="020B0602030504020204"/>
              </a:rPr>
              <a:t>r</a:t>
            </a:r>
            <a:r>
              <a:rPr sz="1800" spc="-60" dirty="0">
                <a:solidFill>
                  <a:srgbClr val="242423"/>
                </a:solidFill>
                <a:latin typeface="Lucida Sans Unicode" panose="020B0602030504020204"/>
                <a:cs typeface="Lucida Sans Unicode" panose="020B0602030504020204"/>
              </a:rPr>
              <a:t>f</a:t>
            </a:r>
            <a:r>
              <a:rPr sz="1800" spc="-145" dirty="0">
                <a:solidFill>
                  <a:srgbClr val="242423"/>
                </a:solidFill>
                <a:latin typeface="Lucida Sans Unicode" panose="020B0602030504020204"/>
                <a:cs typeface="Lucida Sans Unicode" panose="020B0602030504020204"/>
              </a:rPr>
              <a:t>u</a:t>
            </a:r>
            <a:r>
              <a:rPr sz="1800" spc="-85" dirty="0">
                <a:solidFill>
                  <a:srgbClr val="242423"/>
                </a:solidFill>
                <a:latin typeface="Lucida Sans Unicode" panose="020B0602030504020204"/>
                <a:cs typeface="Lucida Sans Unicode" panose="020B0602030504020204"/>
              </a:rPr>
              <a:t>l</a:t>
            </a:r>
            <a:r>
              <a:rPr sz="1800" spc="-160"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t</a:t>
            </a:r>
            <a:r>
              <a:rPr sz="1800" spc="-100" dirty="0">
                <a:solidFill>
                  <a:srgbClr val="242423"/>
                </a:solidFill>
                <a:latin typeface="Lucida Sans Unicode" panose="020B0602030504020204"/>
                <a:cs typeface="Lucida Sans Unicode" panose="020B0602030504020204"/>
              </a:rPr>
              <a:t>oo</a:t>
            </a:r>
            <a:r>
              <a:rPr sz="1800" spc="-105" dirty="0">
                <a:solidFill>
                  <a:srgbClr val="242423"/>
                </a:solidFill>
                <a:latin typeface="Lucida Sans Unicode" panose="020B0602030504020204"/>
                <a:cs typeface="Lucida Sans Unicode" panose="020B0602030504020204"/>
              </a:rPr>
              <a:t>l</a:t>
            </a:r>
            <a:r>
              <a:rPr sz="1800" spc="10" dirty="0">
                <a:solidFill>
                  <a:srgbClr val="242423"/>
                </a:solidFill>
                <a:latin typeface="Lucida Sans Unicode" panose="020B0602030504020204"/>
                <a:cs typeface="Lucida Sans Unicode" panose="020B0602030504020204"/>
              </a:rPr>
              <a:t>s</a:t>
            </a:r>
            <a:r>
              <a:rPr sz="1800" spc="-160" dirty="0">
                <a:solidFill>
                  <a:srgbClr val="242423"/>
                </a:solidFill>
                <a:latin typeface="Lucida Sans Unicode" panose="020B0602030504020204"/>
                <a:cs typeface="Lucida Sans Unicode" panose="020B0602030504020204"/>
              </a:rPr>
              <a:t> </a:t>
            </a:r>
            <a:r>
              <a:rPr sz="1800" spc="-60" dirty="0">
                <a:solidFill>
                  <a:srgbClr val="242423"/>
                </a:solidFill>
                <a:latin typeface="Lucida Sans Unicode" panose="020B0602030504020204"/>
                <a:cs typeface="Lucida Sans Unicode" panose="020B0602030504020204"/>
              </a:rPr>
              <a:t>f</a:t>
            </a:r>
            <a:r>
              <a:rPr sz="1800" spc="-100" dirty="0">
                <a:solidFill>
                  <a:srgbClr val="242423"/>
                </a:solidFill>
                <a:latin typeface="Lucida Sans Unicode" panose="020B0602030504020204"/>
                <a:cs typeface="Lucida Sans Unicode" panose="020B0602030504020204"/>
              </a:rPr>
              <a:t>o</a:t>
            </a:r>
            <a:r>
              <a:rPr sz="1800" spc="-130" dirty="0">
                <a:solidFill>
                  <a:srgbClr val="242423"/>
                </a:solidFill>
                <a:latin typeface="Lucida Sans Unicode" panose="020B0602030504020204"/>
                <a:cs typeface="Lucida Sans Unicode" panose="020B0602030504020204"/>
              </a:rPr>
              <a:t>r</a:t>
            </a:r>
            <a:r>
              <a:rPr sz="1800" spc="-160" dirty="0">
                <a:solidFill>
                  <a:srgbClr val="242423"/>
                </a:solidFill>
                <a:latin typeface="Lucida Sans Unicode" panose="020B0602030504020204"/>
                <a:cs typeface="Lucida Sans Unicode" panose="020B0602030504020204"/>
              </a:rPr>
              <a:t> </a:t>
            </a:r>
            <a:r>
              <a:rPr sz="1800" dirty="0">
                <a:solidFill>
                  <a:srgbClr val="242423"/>
                </a:solidFill>
                <a:latin typeface="Lucida Sans Unicode" panose="020B0602030504020204"/>
                <a:cs typeface="Lucida Sans Unicode" panose="020B0602030504020204"/>
              </a:rPr>
              <a:t>c</a:t>
            </a:r>
            <a:r>
              <a:rPr sz="1800" spc="-100" dirty="0">
                <a:solidFill>
                  <a:srgbClr val="242423"/>
                </a:solidFill>
                <a:latin typeface="Lucida Sans Unicode" panose="020B0602030504020204"/>
                <a:cs typeface="Lucida Sans Unicode" panose="020B0602030504020204"/>
              </a:rPr>
              <a:t>o</a:t>
            </a:r>
            <a:r>
              <a:rPr sz="1800" spc="-145" dirty="0">
                <a:solidFill>
                  <a:srgbClr val="242423"/>
                </a:solidFill>
                <a:latin typeface="Lucida Sans Unicode" panose="020B0602030504020204"/>
                <a:cs typeface="Lucida Sans Unicode" panose="020B0602030504020204"/>
              </a:rPr>
              <a:t>n</a:t>
            </a:r>
            <a:r>
              <a:rPr sz="1800" spc="-80" dirty="0">
                <a:solidFill>
                  <a:srgbClr val="242423"/>
                </a:solidFill>
                <a:latin typeface="Lucida Sans Unicode" panose="020B0602030504020204"/>
                <a:cs typeface="Lucida Sans Unicode" panose="020B0602030504020204"/>
              </a:rPr>
              <a:t>v</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dirty="0">
                <a:solidFill>
                  <a:srgbClr val="242423"/>
                </a:solidFill>
                <a:latin typeface="Lucida Sans Unicode" panose="020B0602030504020204"/>
                <a:cs typeface="Lucida Sans Unicode" panose="020B0602030504020204"/>
              </a:rPr>
              <a:t>c</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spc="-114" dirty="0">
                <a:solidFill>
                  <a:srgbClr val="242423"/>
                </a:solidFill>
                <a:latin typeface="Lucida Sans Unicode" panose="020B0602030504020204"/>
                <a:cs typeface="Lucida Sans Unicode" panose="020B0602030504020204"/>
              </a:rPr>
              <a:t>g</a:t>
            </a:r>
            <a:r>
              <a:rPr sz="1800" spc="-160" dirty="0">
                <a:solidFill>
                  <a:srgbClr val="242423"/>
                </a:solidFill>
                <a:latin typeface="Lucida Sans Unicode" panose="020B0602030504020204"/>
                <a:cs typeface="Lucida Sans Unicode" panose="020B0602030504020204"/>
              </a:rPr>
              <a:t> </a:t>
            </a:r>
            <a:r>
              <a:rPr sz="1800" spc="-35" dirty="0">
                <a:solidFill>
                  <a:srgbClr val="242423"/>
                </a:solidFill>
                <a:latin typeface="Lucida Sans Unicode" panose="020B0602030504020204"/>
                <a:cs typeface="Lucida Sans Unicode" panose="020B0602030504020204"/>
              </a:rPr>
              <a:t>a</a:t>
            </a:r>
            <a:r>
              <a:rPr sz="1800" spc="-145" dirty="0">
                <a:solidFill>
                  <a:srgbClr val="242423"/>
                </a:solidFill>
                <a:latin typeface="Lucida Sans Unicode" panose="020B0602030504020204"/>
                <a:cs typeface="Lucida Sans Unicode" panose="020B0602030504020204"/>
              </a:rPr>
              <a:t>n</a:t>
            </a:r>
            <a:r>
              <a:rPr sz="1800" spc="-120" dirty="0">
                <a:solidFill>
                  <a:srgbClr val="242423"/>
                </a:solidFill>
                <a:latin typeface="Lucida Sans Unicode" panose="020B0602030504020204"/>
                <a:cs typeface="Lucida Sans Unicode" panose="020B0602030504020204"/>
              </a:rPr>
              <a:t>d</a:t>
            </a:r>
            <a:r>
              <a:rPr sz="1800" spc="-160" dirty="0">
                <a:solidFill>
                  <a:srgbClr val="242423"/>
                </a:solidFill>
                <a:latin typeface="Lucida Sans Unicode" panose="020B0602030504020204"/>
                <a:cs typeface="Lucida Sans Unicode" panose="020B0602030504020204"/>
              </a:rPr>
              <a:t> </a:t>
            </a:r>
            <a:r>
              <a:rPr sz="1800" spc="-105" dirty="0">
                <a:solidFill>
                  <a:srgbClr val="242423"/>
                </a:solidFill>
                <a:latin typeface="Lucida Sans Unicode" panose="020B0602030504020204"/>
                <a:cs typeface="Lucida Sans Unicode" panose="020B0602030504020204"/>
              </a:rPr>
              <a:t>t</a:t>
            </a:r>
            <a:r>
              <a:rPr sz="1800" spc="-70" dirty="0">
                <a:solidFill>
                  <a:srgbClr val="242423"/>
                </a:solidFill>
                <a:latin typeface="Lucida Sans Unicode" panose="020B0602030504020204"/>
                <a:cs typeface="Lucida Sans Unicode" panose="020B0602030504020204"/>
              </a:rPr>
              <a:t>e</a:t>
            </a:r>
            <a:r>
              <a:rPr sz="1800" spc="-35" dirty="0">
                <a:solidFill>
                  <a:srgbClr val="242423"/>
                </a:solidFill>
                <a:latin typeface="Lucida Sans Unicode" panose="020B0602030504020204"/>
                <a:cs typeface="Lucida Sans Unicode" panose="020B0602030504020204"/>
              </a:rPr>
              <a:t>a</a:t>
            </a:r>
            <a:r>
              <a:rPr sz="1800" dirty="0">
                <a:solidFill>
                  <a:srgbClr val="242423"/>
                </a:solidFill>
                <a:latin typeface="Lucida Sans Unicode" panose="020B0602030504020204"/>
                <a:cs typeface="Lucida Sans Unicode" panose="020B0602030504020204"/>
              </a:rPr>
              <a:t>c</a:t>
            </a:r>
            <a:r>
              <a:rPr sz="1800" spc="-150" dirty="0">
                <a:solidFill>
                  <a:srgbClr val="242423"/>
                </a:solidFill>
                <a:latin typeface="Lucida Sans Unicode" panose="020B0602030504020204"/>
                <a:cs typeface="Lucida Sans Unicode" panose="020B0602030504020204"/>
              </a:rPr>
              <a:t>h</a:t>
            </a:r>
            <a:r>
              <a:rPr sz="1800" spc="-105" dirty="0">
                <a:solidFill>
                  <a:srgbClr val="242423"/>
                </a:solidFill>
                <a:latin typeface="Lucida Sans Unicode" panose="020B0602030504020204"/>
                <a:cs typeface="Lucida Sans Unicode" panose="020B0602030504020204"/>
              </a:rPr>
              <a:t>i</a:t>
            </a:r>
            <a:r>
              <a:rPr sz="1800" spc="-145" dirty="0">
                <a:solidFill>
                  <a:srgbClr val="242423"/>
                </a:solidFill>
                <a:latin typeface="Lucida Sans Unicode" panose="020B0602030504020204"/>
                <a:cs typeface="Lucida Sans Unicode" panose="020B0602030504020204"/>
              </a:rPr>
              <a:t>n</a:t>
            </a:r>
            <a:r>
              <a:rPr sz="1800" spc="-135" dirty="0">
                <a:solidFill>
                  <a:srgbClr val="242423"/>
                </a:solidFill>
                <a:latin typeface="Lucida Sans Unicode" panose="020B0602030504020204"/>
                <a:cs typeface="Lucida Sans Unicode" panose="020B0602030504020204"/>
              </a:rPr>
              <a:t>g</a:t>
            </a:r>
            <a:r>
              <a:rPr sz="1800" spc="-95" dirty="0">
                <a:solidFill>
                  <a:srgbClr val="242423"/>
                </a:solidFill>
                <a:latin typeface="Lucida Sans Unicode" panose="020B0602030504020204"/>
                <a:cs typeface="Lucida Sans Unicode" panose="020B0602030504020204"/>
              </a:rPr>
              <a:t>.</a:t>
            </a:r>
            <a:endParaRPr sz="1800">
              <a:latin typeface="Lucida Sans Unicode" panose="020B0602030504020204"/>
              <a:cs typeface="Lucida Sans Unicode" panose="020B0602030504020204"/>
            </a:endParaRPr>
          </a:p>
        </p:txBody>
      </p:sp>
      <p:grpSp>
        <p:nvGrpSpPr>
          <p:cNvPr id="5" name="object 5"/>
          <p:cNvGrpSpPr/>
          <p:nvPr/>
        </p:nvGrpSpPr>
        <p:grpSpPr>
          <a:xfrm>
            <a:off x="703556" y="3952172"/>
            <a:ext cx="11487785" cy="5702935"/>
            <a:chOff x="703556" y="3952172"/>
            <a:chExt cx="11487785" cy="5702935"/>
          </a:xfrm>
        </p:grpSpPr>
        <p:pic>
          <p:nvPicPr>
            <p:cNvPr id="6" name="object 6"/>
            <p:cNvPicPr/>
            <p:nvPr/>
          </p:nvPicPr>
          <p:blipFill>
            <a:blip r:embed="rId1" cstate="print"/>
            <a:stretch>
              <a:fillRect/>
            </a:stretch>
          </p:blipFill>
          <p:spPr>
            <a:xfrm>
              <a:off x="995778" y="3952172"/>
              <a:ext cx="9867899" cy="5702684"/>
            </a:xfrm>
            <a:prstGeom prst="rect">
              <a:avLst/>
            </a:prstGeom>
          </p:spPr>
        </p:pic>
        <p:pic>
          <p:nvPicPr>
            <p:cNvPr id="7" name="object 7"/>
            <p:cNvPicPr/>
            <p:nvPr/>
          </p:nvPicPr>
          <p:blipFill>
            <a:blip r:embed="rId2" cstate="print"/>
            <a:stretch>
              <a:fillRect/>
            </a:stretch>
          </p:blipFill>
          <p:spPr>
            <a:xfrm>
              <a:off x="9885721" y="7040713"/>
              <a:ext cx="2305049" cy="2219324"/>
            </a:xfrm>
            <a:prstGeom prst="rect">
              <a:avLst/>
            </a:prstGeom>
          </p:spPr>
        </p:pic>
        <p:pic>
          <p:nvPicPr>
            <p:cNvPr id="8" name="object 8"/>
            <p:cNvPicPr/>
            <p:nvPr/>
          </p:nvPicPr>
          <p:blipFill>
            <a:blip r:embed="rId3" cstate="print"/>
            <a:stretch>
              <a:fillRect/>
            </a:stretch>
          </p:blipFill>
          <p:spPr>
            <a:xfrm>
              <a:off x="703556" y="4359497"/>
              <a:ext cx="1638299" cy="157162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flipH="1">
            <a:off x="10496550" y="-1116"/>
            <a:ext cx="7791450" cy="10287000"/>
            <a:chOff x="0" y="1"/>
            <a:chExt cx="7791450" cy="10287000"/>
          </a:xfrm>
        </p:grpSpPr>
        <p:sp>
          <p:nvSpPr>
            <p:cNvPr id="3" name="object 3"/>
            <p:cNvSpPr/>
            <p:nvPr/>
          </p:nvSpPr>
          <p:spPr>
            <a:xfrm>
              <a:off x="0" y="1"/>
              <a:ext cx="5143500" cy="10287000"/>
            </a:xfrm>
            <a:custGeom>
              <a:avLst/>
              <a:gdLst/>
              <a:ahLst/>
              <a:cxnLst/>
              <a:rect l="l" t="t" r="r" b="b"/>
              <a:pathLst>
                <a:path w="5143500" h="10287000">
                  <a:moveTo>
                    <a:pt x="5143499" y="10286999"/>
                  </a:moveTo>
                  <a:lnTo>
                    <a:pt x="0" y="10286999"/>
                  </a:lnTo>
                  <a:lnTo>
                    <a:pt x="0" y="0"/>
                  </a:lnTo>
                  <a:lnTo>
                    <a:pt x="5143499" y="0"/>
                  </a:lnTo>
                  <a:lnTo>
                    <a:pt x="5143499" y="10286999"/>
                  </a:lnTo>
                  <a:close/>
                </a:path>
              </a:pathLst>
            </a:custGeom>
            <a:solidFill>
              <a:srgbClr val="F2F2F2"/>
            </a:solidFill>
          </p:spPr>
          <p:txBody>
            <a:bodyPr wrap="square" lIns="0" tIns="0" rIns="0" bIns="0" rtlCol="0"/>
            <a:lstStyle/>
            <a:p/>
          </p:txBody>
        </p:sp>
        <p:pic>
          <p:nvPicPr>
            <p:cNvPr id="4" name="object 4"/>
            <p:cNvPicPr/>
            <p:nvPr/>
          </p:nvPicPr>
          <p:blipFill>
            <a:blip r:embed="rId1" cstate="print"/>
            <a:stretch>
              <a:fillRect/>
            </a:stretch>
          </p:blipFill>
          <p:spPr>
            <a:xfrm>
              <a:off x="0" y="1946747"/>
              <a:ext cx="7791029" cy="6391274"/>
            </a:xfrm>
            <a:prstGeom prst="rect">
              <a:avLst/>
            </a:prstGeom>
          </p:spPr>
        </p:pic>
        <p:pic>
          <p:nvPicPr>
            <p:cNvPr id="5" name="object 5"/>
            <p:cNvPicPr/>
            <p:nvPr/>
          </p:nvPicPr>
          <p:blipFill>
            <a:blip r:embed="rId2" cstate="print"/>
            <a:stretch>
              <a:fillRect/>
            </a:stretch>
          </p:blipFill>
          <p:spPr>
            <a:xfrm>
              <a:off x="495687" y="1"/>
              <a:ext cx="2573142" cy="2544819"/>
            </a:xfrm>
            <a:prstGeom prst="rect">
              <a:avLst/>
            </a:prstGeom>
          </p:spPr>
        </p:pic>
        <p:pic>
          <p:nvPicPr>
            <p:cNvPr id="6" name="object 6"/>
            <p:cNvPicPr/>
            <p:nvPr/>
          </p:nvPicPr>
          <p:blipFill>
            <a:blip r:embed="rId3" cstate="print"/>
            <a:stretch>
              <a:fillRect/>
            </a:stretch>
          </p:blipFill>
          <p:spPr>
            <a:xfrm>
              <a:off x="0" y="7159128"/>
              <a:ext cx="3287364" cy="3127871"/>
            </a:xfrm>
            <a:prstGeom prst="rect">
              <a:avLst/>
            </a:prstGeom>
          </p:spPr>
        </p:pic>
      </p:gr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
        <p:nvSpPr>
          <p:cNvPr id="15" name="object 18"/>
          <p:cNvSpPr txBox="1"/>
          <p:nvPr/>
        </p:nvSpPr>
        <p:spPr>
          <a:xfrm>
            <a:off x="288925" y="8564563"/>
            <a:ext cx="5702300" cy="1414780"/>
          </a:xfrm>
          <a:prstGeom prst="rect">
            <a:avLst/>
          </a:prstGeom>
        </p:spPr>
        <p:txBody>
          <a:bodyPr lIns="0" tIns="201930" rIns="0" bIns="0">
            <a:spAutoFit/>
          </a:bodyPr>
          <a:lstStyle/>
          <a:p>
            <a:pPr marL="12700" marR="0" defTabSz="914400" fontAlgn="auto">
              <a:spcBef>
                <a:spcPts val="580"/>
              </a:spcBef>
              <a:buClrTx/>
              <a:buSzTx/>
              <a:buFontTx/>
              <a:defRPr/>
            </a:pPr>
            <a:r>
              <a:rPr kumimoji="0" lang="zh-CN" sz="54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rPr>
              <a:t>项目章程</a:t>
            </a:r>
            <a:endParaRPr kumimoji="0" lang="zh-CN" sz="5400" kern="1200" cap="none" spc="235" normalizeH="0" baseline="0" noProof="1">
              <a:latin typeface="方正粗黑宋简体" panose="02000000000000000000" pitchFamily="2" charset="-122"/>
              <a:ea typeface="方正粗黑宋简体" panose="02000000000000000000" pitchFamily="2" charset="-122"/>
              <a:cs typeface="微软雅黑" panose="020B0503020204020204" pitchFamily="34" charset="-122"/>
            </a:endParaRPr>
          </a:p>
          <a:p>
            <a:pPr marL="12700" marR="0" defTabSz="914400" fontAlgn="auto">
              <a:spcBef>
                <a:spcPts val="580"/>
              </a:spcBef>
              <a:buClrTx/>
              <a:buSzTx/>
              <a:buFontTx/>
              <a:defRPr/>
            </a:pPr>
            <a:r>
              <a:rPr kumimoji="0" lang="zh-CN" altLang="en-US"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  （</a:t>
            </a:r>
            <a:r>
              <a:rPr kumimoji="0" lang="zh-CN"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rPr>
              <a:t>节选）</a:t>
            </a:r>
            <a:endParaRPr kumimoji="0" lang="zh-CN" sz="2000" kern="1200" cap="none" spc="310" normalizeH="0" baseline="0" noProof="1">
              <a:solidFill>
                <a:srgbClr val="0429E2"/>
              </a:solidFill>
              <a:latin typeface="方正粗黑宋简体" panose="02000000000000000000" pitchFamily="2" charset="-122"/>
              <a:ea typeface="方正粗黑宋简体" panose="02000000000000000000" pitchFamily="2" charset="-122"/>
              <a:cs typeface="Verdana" panose="020B0604030504040204"/>
            </a:endParaRPr>
          </a:p>
        </p:txBody>
      </p:sp>
      <p:pic>
        <p:nvPicPr>
          <p:cNvPr id="7" name="图片 6" descr="62bebd8ff4440868d6206b779b4c2f6"/>
          <p:cNvPicPr>
            <a:picLocks noChangeAspect="1"/>
          </p:cNvPicPr>
          <p:nvPr/>
        </p:nvPicPr>
        <p:blipFill>
          <a:blip r:embed="rId5"/>
          <a:stretch>
            <a:fillRect/>
          </a:stretch>
        </p:blipFill>
        <p:spPr>
          <a:xfrm>
            <a:off x="288925" y="570230"/>
            <a:ext cx="10695940" cy="64763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704705" cy="10287000"/>
            <a:chOff x="0" y="0"/>
            <a:chExt cx="9704705" cy="10287000"/>
          </a:xfrm>
        </p:grpSpPr>
        <p:sp>
          <p:nvSpPr>
            <p:cNvPr id="3" name="object 3"/>
            <p:cNvSpPr/>
            <p:nvPr/>
          </p:nvSpPr>
          <p:spPr>
            <a:xfrm>
              <a:off x="0" y="0"/>
              <a:ext cx="5953125" cy="10287000"/>
            </a:xfrm>
            <a:custGeom>
              <a:avLst/>
              <a:gdLst/>
              <a:ahLst/>
              <a:cxnLst/>
              <a:rect l="l" t="t" r="r" b="b"/>
              <a:pathLst>
                <a:path w="5953125" h="10287000">
                  <a:moveTo>
                    <a:pt x="5953124" y="10286999"/>
                  </a:moveTo>
                  <a:lnTo>
                    <a:pt x="0" y="10286999"/>
                  </a:lnTo>
                  <a:lnTo>
                    <a:pt x="0" y="0"/>
                  </a:lnTo>
                  <a:lnTo>
                    <a:pt x="5953124" y="0"/>
                  </a:lnTo>
                  <a:lnTo>
                    <a:pt x="5953124" y="10286999"/>
                  </a:lnTo>
                  <a:close/>
                </a:path>
              </a:pathLst>
            </a:custGeom>
            <a:solidFill>
              <a:srgbClr val="F2F2F2"/>
            </a:solidFill>
          </p:spPr>
          <p:txBody>
            <a:bodyPr wrap="square" lIns="0" tIns="0" rIns="0" bIns="0" rtlCol="0"/>
            <a:lstStyle/>
            <a:p/>
          </p:txBody>
        </p:sp>
        <p:pic>
          <p:nvPicPr>
            <p:cNvPr id="4" name="object 4"/>
            <p:cNvPicPr/>
            <p:nvPr/>
          </p:nvPicPr>
          <p:blipFill>
            <a:blip r:embed="rId1" cstate="print"/>
            <a:stretch>
              <a:fillRect/>
            </a:stretch>
          </p:blipFill>
          <p:spPr>
            <a:xfrm>
              <a:off x="3906783" y="7023830"/>
              <a:ext cx="3684950" cy="3263169"/>
            </a:xfrm>
            <a:prstGeom prst="rect">
              <a:avLst/>
            </a:prstGeom>
          </p:spPr>
        </p:pic>
        <p:pic>
          <p:nvPicPr>
            <p:cNvPr id="5" name="object 5"/>
            <p:cNvPicPr/>
            <p:nvPr/>
          </p:nvPicPr>
          <p:blipFill>
            <a:blip r:embed="rId2" cstate="print"/>
            <a:stretch>
              <a:fillRect/>
            </a:stretch>
          </p:blipFill>
          <p:spPr>
            <a:xfrm>
              <a:off x="0" y="0"/>
              <a:ext cx="2661719" cy="2227313"/>
            </a:xfrm>
            <a:prstGeom prst="rect">
              <a:avLst/>
            </a:prstGeom>
          </p:spPr>
        </p:pic>
        <p:pic>
          <p:nvPicPr>
            <p:cNvPr id="6" name="object 6"/>
            <p:cNvPicPr/>
            <p:nvPr/>
          </p:nvPicPr>
          <p:blipFill>
            <a:blip r:embed="rId3" cstate="print"/>
            <a:stretch>
              <a:fillRect/>
            </a:stretch>
          </p:blipFill>
          <p:spPr>
            <a:xfrm>
              <a:off x="220325" y="3711154"/>
              <a:ext cx="2143124" cy="2486024"/>
            </a:xfrm>
            <a:prstGeom prst="rect">
              <a:avLst/>
            </a:prstGeom>
          </p:spPr>
        </p:pic>
        <p:pic>
          <p:nvPicPr>
            <p:cNvPr id="7" name="object 7"/>
            <p:cNvPicPr/>
            <p:nvPr/>
          </p:nvPicPr>
          <p:blipFill>
            <a:blip r:embed="rId4" cstate="print"/>
            <a:stretch>
              <a:fillRect/>
            </a:stretch>
          </p:blipFill>
          <p:spPr>
            <a:xfrm>
              <a:off x="3378818" y="952178"/>
              <a:ext cx="2371786" cy="2311322"/>
            </a:xfrm>
            <a:prstGeom prst="rect">
              <a:avLst/>
            </a:prstGeom>
          </p:spPr>
        </p:pic>
        <p:pic>
          <p:nvPicPr>
            <p:cNvPr id="8" name="object 8"/>
            <p:cNvPicPr/>
            <p:nvPr/>
          </p:nvPicPr>
          <p:blipFill>
            <a:blip r:embed="rId5" cstate="print"/>
            <a:stretch>
              <a:fillRect/>
            </a:stretch>
          </p:blipFill>
          <p:spPr>
            <a:xfrm>
              <a:off x="1789301" y="2520803"/>
              <a:ext cx="7915274" cy="5248274"/>
            </a:xfrm>
            <a:prstGeom prst="rect">
              <a:avLst/>
            </a:prstGeom>
          </p:spPr>
        </p:pic>
        <p:pic>
          <p:nvPicPr>
            <p:cNvPr id="9" name="object 9"/>
            <p:cNvPicPr/>
            <p:nvPr/>
          </p:nvPicPr>
          <p:blipFill>
            <a:blip r:embed="rId6" cstate="print"/>
            <a:stretch>
              <a:fillRect/>
            </a:stretch>
          </p:blipFill>
          <p:spPr>
            <a:xfrm>
              <a:off x="29" y="6707744"/>
              <a:ext cx="3118292" cy="3000858"/>
            </a:xfrm>
            <a:prstGeom prst="rect">
              <a:avLst/>
            </a:prstGeom>
          </p:spPr>
        </p:pic>
      </p:grpSp>
      <p:sp>
        <p:nvSpPr>
          <p:cNvPr id="13" name="object 10"/>
          <p:cNvSpPr txBox="1"/>
          <p:nvPr/>
        </p:nvSpPr>
        <p:spPr>
          <a:xfrm>
            <a:off x="10363200" y="4507396"/>
            <a:ext cx="7696198" cy="1009650"/>
          </a:xfrm>
          <a:prstGeom prst="rect">
            <a:avLst/>
          </a:prstGeom>
        </p:spPr>
        <p:txBody>
          <a:bodyPr vert="horz" wrap="square" lIns="0" tIns="30480" rIns="0" bIns="0" rtlCol="0">
            <a:spAutoFit/>
          </a:bodyPr>
          <a:lstStyle>
            <a:lvl1pPr>
              <a:defRPr sz="6400" b="0" i="0">
                <a:solidFill>
                  <a:srgbClr val="242423"/>
                </a:solidFill>
                <a:latin typeface="Lucida Sans Unicode" panose="020B0602030504020204"/>
                <a:ea typeface="+mj-ea"/>
                <a:cs typeface="Lucida Sans Unicode" panose="020B0602030504020204"/>
              </a:defRPr>
            </a:lvl1pPr>
          </a:lstStyle>
          <a:p>
            <a:pPr marL="12700" marR="5080">
              <a:lnSpc>
                <a:spcPts val="7640"/>
              </a:lnSpc>
              <a:spcBef>
                <a:spcPts val="240"/>
              </a:spcBef>
            </a:pPr>
            <a:r>
              <a:rPr lang="en-US" altLang="zh-CN" sz="13800" kern="0" spc="-235" dirty="0" smtClean="0">
                <a:latin typeface="方正粗黑宋简体" panose="02000000000000000000" pitchFamily="2" charset="-122"/>
                <a:ea typeface="方正粗黑宋简体" panose="02000000000000000000" pitchFamily="2" charset="-122"/>
              </a:rPr>
              <a:t>02 </a:t>
            </a:r>
            <a:r>
              <a:rPr lang="zh-CN" altLang="en-US" sz="6600" kern="0" spc="-235" dirty="0" smtClean="0">
                <a:latin typeface="方正粗黑宋简体" panose="02000000000000000000" pitchFamily="2" charset="-122"/>
                <a:ea typeface="方正粗黑宋简体" panose="02000000000000000000" pitchFamily="2" charset="-122"/>
              </a:rPr>
              <a:t>可行性分析</a:t>
            </a:r>
            <a:endParaRPr lang="zh-CN" altLang="en-US" kern="0" spc="-165" dirty="0">
              <a:latin typeface="方正粗黑宋简体" panose="02000000000000000000" pitchFamily="2" charset="-122"/>
              <a:ea typeface="方正粗黑宋简体" panose="02000000000000000000" pitchFamily="2" charset="-122"/>
            </a:endParaRPr>
          </a:p>
        </p:txBody>
      </p:sp>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515295"/>
            <a:ext cx="18287999" cy="9467330"/>
            <a:chOff x="0" y="515295"/>
            <a:chExt cx="18287999" cy="9467330"/>
          </a:xfrm>
        </p:grpSpPr>
        <p:sp>
          <p:nvSpPr>
            <p:cNvPr id="3" name="object 3"/>
            <p:cNvSpPr/>
            <p:nvPr/>
          </p:nvSpPr>
          <p:spPr>
            <a:xfrm>
              <a:off x="1028700" y="1028700"/>
              <a:ext cx="16230600" cy="8229600"/>
            </a:xfrm>
            <a:custGeom>
              <a:avLst/>
              <a:gdLst/>
              <a:ahLst/>
              <a:cxnLst/>
              <a:rect l="l" t="t" r="r" b="b"/>
              <a:pathLst>
                <a:path w="16230600" h="8229600">
                  <a:moveTo>
                    <a:pt x="16230598" y="8229599"/>
                  </a:moveTo>
                  <a:lnTo>
                    <a:pt x="0" y="8229599"/>
                  </a:lnTo>
                  <a:lnTo>
                    <a:pt x="0" y="0"/>
                  </a:lnTo>
                  <a:lnTo>
                    <a:pt x="16230598" y="0"/>
                  </a:lnTo>
                  <a:lnTo>
                    <a:pt x="16230598" y="8229599"/>
                  </a:lnTo>
                  <a:close/>
                </a:path>
              </a:pathLst>
            </a:custGeom>
            <a:solidFill>
              <a:srgbClr val="F2F2F2"/>
            </a:solidFill>
          </p:spPr>
          <p:txBody>
            <a:bodyPr wrap="square" lIns="0" tIns="0" rIns="0" bIns="0" rtlCol="0"/>
            <a:lstStyle/>
            <a:p/>
          </p:txBody>
        </p:sp>
        <p:pic>
          <p:nvPicPr>
            <p:cNvPr id="4" name="object 4"/>
            <p:cNvPicPr/>
            <p:nvPr/>
          </p:nvPicPr>
          <p:blipFill>
            <a:blip r:embed="rId1" cstate="print"/>
            <a:stretch>
              <a:fillRect/>
            </a:stretch>
          </p:blipFill>
          <p:spPr>
            <a:xfrm>
              <a:off x="15365686" y="7601376"/>
              <a:ext cx="2922313" cy="2381249"/>
            </a:xfrm>
            <a:prstGeom prst="rect">
              <a:avLst/>
            </a:prstGeom>
          </p:spPr>
        </p:pic>
        <p:pic>
          <p:nvPicPr>
            <p:cNvPr id="5" name="object 5"/>
            <p:cNvPicPr/>
            <p:nvPr/>
          </p:nvPicPr>
          <p:blipFill>
            <a:blip r:embed="rId2" cstate="print"/>
            <a:stretch>
              <a:fillRect/>
            </a:stretch>
          </p:blipFill>
          <p:spPr>
            <a:xfrm>
              <a:off x="0" y="515295"/>
              <a:ext cx="2928866" cy="2381249"/>
            </a:xfrm>
            <a:prstGeom prst="rect">
              <a:avLst/>
            </a:prstGeom>
          </p:spPr>
        </p:pic>
        <p:pic>
          <p:nvPicPr>
            <p:cNvPr id="6" name="object 6"/>
            <p:cNvPicPr/>
            <p:nvPr/>
          </p:nvPicPr>
          <p:blipFill>
            <a:blip r:embed="rId3" cstate="print"/>
            <a:stretch>
              <a:fillRect/>
            </a:stretch>
          </p:blipFill>
          <p:spPr>
            <a:xfrm>
              <a:off x="1600200" y="2628900"/>
              <a:ext cx="5105399" cy="5591174"/>
            </a:xfrm>
            <a:prstGeom prst="rect">
              <a:avLst/>
            </a:prstGeom>
          </p:spPr>
        </p:pic>
      </p:gr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7480" y="175772"/>
            <a:ext cx="3119718" cy="1705855"/>
          </a:xfrm>
          <a:prstGeom prst="rect">
            <a:avLst/>
          </a:prstGeom>
        </p:spPr>
      </p:pic>
      <p:sp>
        <p:nvSpPr>
          <p:cNvPr id="12" name="object 17"/>
          <p:cNvSpPr txBox="1"/>
          <p:nvPr/>
        </p:nvSpPr>
        <p:spPr>
          <a:xfrm>
            <a:off x="2190750" y="1632268"/>
            <a:ext cx="6608763" cy="1712007"/>
          </a:xfrm>
          <a:prstGeom prst="rect">
            <a:avLst/>
          </a:prstGeom>
        </p:spPr>
        <p:txBody>
          <a:bodyPr vert="horz" wrap="square" lIns="0" tIns="201930" rIns="0" bIns="0" anchor="t">
            <a:spAutoFit/>
          </a:bodyPr>
          <a:lstStyle>
            <a:lvl1pPr>
              <a:defRPr sz="6400" b="0" i="0">
                <a:solidFill>
                  <a:srgbClr val="242423"/>
                </a:solidFill>
                <a:latin typeface="Lucida Sans Unicode" panose="020B0602030504020204"/>
                <a:ea typeface="+mj-ea"/>
                <a:cs typeface="Lucida Sans Unicode" panose="020B0602030504020204"/>
              </a:defRPr>
            </a:lvl1pPr>
          </a:lstStyle>
          <a:p>
            <a:pPr marL="12700">
              <a:spcBef>
                <a:spcPts val="575"/>
              </a:spcBef>
            </a:pPr>
            <a:r>
              <a:rPr lang="zh-CN" altLang="zh-CN" sz="6600" kern="0" dirty="0" smtClean="0">
                <a:latin typeface="方正粗黑宋简体" panose="02000000000000000000" pitchFamily="2" charset="-122"/>
                <a:ea typeface="方正粗黑宋简体" panose="02000000000000000000" pitchFamily="2" charset="-122"/>
                <a:cs typeface="+mj-cs"/>
              </a:rPr>
              <a:t>文档目录</a:t>
            </a:r>
            <a:br>
              <a:rPr lang="zh-CN" altLang="zh-CN" sz="6600" kern="0" dirty="0" smtClean="0">
                <a:latin typeface="方正粗黑宋简体" panose="02000000000000000000" pitchFamily="2" charset="-122"/>
                <a:ea typeface="方正粗黑宋简体" panose="02000000000000000000" pitchFamily="2" charset="-122"/>
                <a:cs typeface="+mj-cs"/>
              </a:rPr>
            </a:br>
            <a:endParaRPr lang="zh-CN" altLang="zh-CN" sz="3200" kern="0" dirty="0">
              <a:latin typeface="Verdana" panose="020B0604030504040204" pitchFamily="34" charset="0"/>
              <a:cs typeface="+mj-cs"/>
            </a:endParaRPr>
          </a:p>
        </p:txBody>
      </p:sp>
      <p:sp>
        <p:nvSpPr>
          <p:cNvPr id="11" name="object 22"/>
          <p:cNvSpPr txBox="1"/>
          <p:nvPr/>
        </p:nvSpPr>
        <p:spPr>
          <a:xfrm>
            <a:off x="9123045" y="1562100"/>
            <a:ext cx="10460355" cy="7480300"/>
          </a:xfrm>
          <a:prstGeom prst="rect">
            <a:avLst/>
          </a:prstGeom>
          <a:noFill/>
          <a:ln w="9525">
            <a:noFill/>
          </a:ln>
        </p:spPr>
        <p:txBody>
          <a:bodyPr wrap="square" lIns="0" tIns="93980" rIns="0" bIns="0" anchor="t">
            <a:spAutoFit/>
          </a:bodyPr>
          <a:lstStyle/>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引言</a:t>
            </a:r>
            <a:endParaRPr lang="en-US" altLang="zh-CN" sz="4000" dirty="0">
              <a:latin typeface="华文中宋" panose="02010600040101010101" pitchFamily="2" charset="-122"/>
              <a:ea typeface="华文中宋" panose="02010600040101010101" pitchFamily="2" charset="-122"/>
            </a:endParaRPr>
          </a:p>
          <a:p>
            <a:pPr marL="469900" indent="-457200">
              <a:lnSpc>
                <a:spcPct val="150000"/>
              </a:lnSpc>
              <a:buFont typeface="Wingdings" panose="05000000000000000000" pitchFamily="2" charset="2"/>
              <a:buChar char="l"/>
            </a:pPr>
            <a:r>
              <a:rPr lang="zh-CN" altLang="en-US" sz="4000" dirty="0">
                <a:latin typeface="华文中宋" panose="02010600040101010101" pitchFamily="2" charset="-122"/>
                <a:ea typeface="华文中宋" panose="02010600040101010101" pitchFamily="2" charset="-122"/>
              </a:rPr>
              <a:t>可行性研究的前提</a:t>
            </a:r>
            <a:endParaRPr lang="zh-CN" altLang="en-US" sz="4000" dirty="0">
              <a:latin typeface="华文中宋" panose="02010600040101010101" pitchFamily="2" charset="-122"/>
              <a:ea typeface="华文中宋" panose="02010600040101010101" pitchFamily="2" charset="-122"/>
            </a:endParaRPr>
          </a:p>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对现有系统的分析</a:t>
            </a:r>
            <a:endParaRPr lang="en-US" altLang="zh-CN" sz="4000" dirty="0">
              <a:latin typeface="华文中宋" panose="02010600040101010101" pitchFamily="2" charset="-122"/>
              <a:ea typeface="华文中宋" panose="02010600040101010101" pitchFamily="2" charset="-122"/>
            </a:endParaRPr>
          </a:p>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所建议的系统</a:t>
            </a:r>
            <a:endParaRPr lang="en-US" altLang="zh-CN" sz="4000" dirty="0">
              <a:latin typeface="华文中宋" panose="02010600040101010101" pitchFamily="2" charset="-122"/>
              <a:ea typeface="华文中宋" panose="02010600040101010101" pitchFamily="2" charset="-122"/>
            </a:endParaRPr>
          </a:p>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可选择的其他系统方案</a:t>
            </a:r>
            <a:endParaRPr lang="en-US" altLang="zh-CN" sz="4000" dirty="0">
              <a:latin typeface="华文中宋" panose="02010600040101010101" pitchFamily="2" charset="-122"/>
              <a:ea typeface="华文中宋" panose="02010600040101010101" pitchFamily="2" charset="-122"/>
            </a:endParaRPr>
          </a:p>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投资及效益分析</a:t>
            </a:r>
            <a:endParaRPr lang="en-US" altLang="zh-CN" sz="4000" dirty="0">
              <a:latin typeface="华文中宋" panose="02010600040101010101" pitchFamily="2" charset="-122"/>
              <a:ea typeface="华文中宋" panose="02010600040101010101" pitchFamily="2" charset="-122"/>
            </a:endParaRPr>
          </a:p>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社会因素方面的可行性</a:t>
            </a:r>
            <a:endParaRPr lang="en-US" altLang="zh-CN" sz="4000" dirty="0">
              <a:latin typeface="华文中宋" panose="02010600040101010101" pitchFamily="2" charset="-122"/>
              <a:ea typeface="华文中宋" panose="02010600040101010101" pitchFamily="2" charset="-122"/>
            </a:endParaRPr>
          </a:p>
          <a:p>
            <a:pPr marL="469900" indent="-457200">
              <a:lnSpc>
                <a:spcPct val="150000"/>
              </a:lnSpc>
              <a:buFont typeface="Wingdings" panose="05000000000000000000" pitchFamily="2" charset="2"/>
              <a:buChar char="l"/>
            </a:pPr>
            <a:r>
              <a:rPr lang="en-US" altLang="zh-CN" sz="4000" dirty="0">
                <a:latin typeface="华文中宋" panose="02010600040101010101" pitchFamily="2" charset="-122"/>
                <a:ea typeface="华文中宋" panose="02010600040101010101" pitchFamily="2" charset="-122"/>
              </a:rPr>
              <a:t>结论</a:t>
            </a:r>
            <a:endParaRPr lang="en-US" altLang="zh-CN" sz="4000" dirty="0">
              <a:latin typeface="华文中宋" panose="02010600040101010101" pitchFamily="2" charset="-122"/>
              <a:ea typeface="华文中宋" panose="02010600040101010101" pitchFamily="2" charset="-122"/>
            </a:endParaRPr>
          </a:p>
        </p:txBody>
      </p:sp>
      <p:sp>
        <p:nvSpPr>
          <p:cNvPr id="16" name="文本框 23"/>
          <p:cNvSpPr txBox="1"/>
          <p:nvPr/>
        </p:nvSpPr>
        <p:spPr>
          <a:xfrm>
            <a:off x="2273300" y="3487420"/>
            <a:ext cx="9918700" cy="1198880"/>
          </a:xfrm>
          <a:prstGeom prst="rect">
            <a:avLst/>
          </a:prstGeom>
          <a:noFill/>
          <a:ln w="9525">
            <a:noFill/>
          </a:ln>
        </p:spPr>
        <p:txBody>
          <a:bodyPr anchor="t">
            <a:spAutoFit/>
          </a:bodyPr>
          <a:lstStyle/>
          <a:p>
            <a:pPr>
              <a:lnSpc>
                <a:spcPct val="150000"/>
              </a:lnSpc>
            </a:pPr>
            <a:r>
              <a:rPr lang="zh-CN" altLang="en-US" sz="2400" dirty="0">
                <a:latin typeface="方正粗黑宋简体" panose="02000000000000000000" pitchFamily="2" charset="-122"/>
                <a:ea typeface="方正粗黑宋简体" panose="02000000000000000000" pitchFamily="2" charset="-122"/>
              </a:rPr>
              <a:t>文档模板：可行性研究报告（GB8567——88） </a:t>
            </a:r>
            <a:endParaRPr lang="zh-CN" altLang="en-US" sz="2400" dirty="0">
              <a:latin typeface="方正粗黑宋简体" panose="02000000000000000000" pitchFamily="2" charset="-122"/>
              <a:ea typeface="方正粗黑宋简体" panose="02000000000000000000" pitchFamily="2" charset="-122"/>
            </a:endParaRPr>
          </a:p>
          <a:p>
            <a:pPr>
              <a:lnSpc>
                <a:spcPct val="150000"/>
              </a:lnSpc>
            </a:pPr>
            <a:r>
              <a:rPr lang="zh-CN" altLang="en-US" sz="2400" dirty="0">
                <a:latin typeface="方正粗黑宋简体" panose="02000000000000000000" pitchFamily="2" charset="-122"/>
                <a:ea typeface="方正粗黑宋简体" panose="02000000000000000000" pitchFamily="2" charset="-122"/>
              </a:rPr>
              <a:t>来源：《软件设计文档国家标准》</a:t>
            </a:r>
            <a:endParaRPr lang="zh-CN" altLang="en-US" sz="2400" dirty="0">
              <a:latin typeface="方正粗黑宋简体" panose="02000000000000000000" pitchFamily="2" charset="-122"/>
              <a:ea typeface="方正粗黑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TABLE_BEAUTIFY" val="smartTable{a2b31ebc-6ee6-400f-9c4f-d328716e803f}"/>
  <p:tag name="TABLE_SKINIDX" val="1"/>
  <p:tag name="TABLE_ENCOLOR" val="#FFFFFF"/>
</p:tagLst>
</file>

<file path=ppt/tags/tag10.xml><?xml version="1.0" encoding="utf-8"?>
<p:tagLst xmlns:p="http://schemas.openxmlformats.org/presentationml/2006/main">
  <p:tag name="KSO_WM_UNIT_TABLE_BEAUTIFY" val="smartTable{e2c3e84c-dcc4-4a44-9104-ec9defd33e3e}"/>
  <p:tag name="TABLE_SKINIDX" val="0"/>
  <p:tag name="TABLE_ENCOLOR" val="#FFFFFF"/>
</p:tagLst>
</file>

<file path=ppt/tags/tag11.xml><?xml version="1.0" encoding="utf-8"?>
<p:tagLst xmlns:p="http://schemas.openxmlformats.org/presentationml/2006/main">
  <p:tag name="KSO_WM_UNIT_TABLE_BEAUTIFY" val="smartTable{3e5bae47-baaf-408e-8bfe-5a37baecd13d}"/>
  <p:tag name="TABLE_SKINIDX" val="0"/>
  <p:tag name="TABLE_ENCOLOR" val="#FFFFFF"/>
</p:tagLst>
</file>

<file path=ppt/tags/tag12.xml><?xml version="1.0" encoding="utf-8"?>
<p:tagLst xmlns:p="http://schemas.openxmlformats.org/presentationml/2006/main">
  <p:tag name="KSO_WM_UNIT_TABLE_BEAUTIFY" val="smartTable{1fc112f3-2f8b-43ce-b3fa-06333e05b3e7}"/>
  <p:tag name="TABLE_SKINIDX" val="0"/>
  <p:tag name="TABLE_ENCOLOR" val="#FFFFFF"/>
</p:tagLst>
</file>

<file path=ppt/tags/tag13.xml><?xml version="1.0" encoding="utf-8"?>
<p:tagLst xmlns:p="http://schemas.openxmlformats.org/presentationml/2006/main">
  <p:tag name="KSO_WM_UNIT_TABLE_BEAUTIFY" val="smartTable{591f1bd6-9456-4614-947e-2fb1b9aa7fc9}"/>
</p:tagLst>
</file>

<file path=ppt/tags/tag14.xml><?xml version="1.0" encoding="utf-8"?>
<p:tagLst xmlns:p="http://schemas.openxmlformats.org/presentationml/2006/main">
  <p:tag name="KSO_WM_UNIT_TABLE_BEAUTIFY" val="smartTable{591f1bd6-9456-4614-947e-2fb1b9aa7fc9}"/>
</p:tagLst>
</file>

<file path=ppt/tags/tag15.xml><?xml version="1.0" encoding="utf-8"?>
<p:tagLst xmlns:p="http://schemas.openxmlformats.org/presentationml/2006/main">
  <p:tag name="KSO_WM_UNIT_TABLE_BEAUTIFY" val="smartTable{27e9e5df-39c2-49bb-b11a-d47342169712}"/>
  <p:tag name="TABLE_SKINIDX" val="4"/>
  <p:tag name="TABLE_ENCOLOR" val="#FFFFFF"/>
</p:tagLst>
</file>

<file path=ppt/tags/tag16.xml><?xml version="1.0" encoding="utf-8"?>
<p:tagLst xmlns:p="http://schemas.openxmlformats.org/presentationml/2006/main">
  <p:tag name="KSO_WM_UNIT_TABLE_BEAUTIFY" val="smartTable{069d716b-1488-43a9-b38a-dffbd51381e5}"/>
  <p:tag name="TABLE_SKINIDX" val="0"/>
  <p:tag name="TABLE_ENCOLOR" val="#FFFFFF"/>
</p:tagLst>
</file>

<file path=ppt/tags/tag17.xml><?xml version="1.0" encoding="utf-8"?>
<p:tagLst xmlns:p="http://schemas.openxmlformats.org/presentationml/2006/main">
  <p:tag name="KSO_WM_UNIT_TABLE_BEAUTIFY" val="smartTable{d2146649-4840-4993-8693-ed7cec0c9d26}"/>
  <p:tag name="TABLE_SKINIDX" val="4"/>
  <p:tag name="TABLE_ENCOLOR" val="#FFFFFF"/>
</p:tagLst>
</file>

<file path=ppt/tags/tag18.xml><?xml version="1.0" encoding="utf-8"?>
<p:tagLst xmlns:p="http://schemas.openxmlformats.org/presentationml/2006/main">
  <p:tag name="KSO_WM_UNIT_TABLE_BEAUTIFY" val="smartTable{e6556e6d-e7f2-4142-a38c-eacd86c6cdfb}"/>
  <p:tag name="TABLE_SKINIDX" val="4"/>
  <p:tag name="TABLE_ENCOLOR" val="#FFFFFF"/>
</p:tagLst>
</file>

<file path=ppt/tags/tag19.xml><?xml version="1.0" encoding="utf-8"?>
<p:tagLst xmlns:p="http://schemas.openxmlformats.org/presentationml/2006/main">
  <p:tag name="KSO_WM_UNIT_TABLE_BEAUTIFY" val="smartTable{3d8ecca2-296a-4872-9a9d-da71a7812b1f}"/>
  <p:tag name="TABLE_SKINIDX" val="0"/>
  <p:tag name="TABLE_ENCOLOR" val="#5CA2F9"/>
</p:tagLst>
</file>

<file path=ppt/tags/tag2.xml><?xml version="1.0" encoding="utf-8"?>
<p:tagLst xmlns:p="http://schemas.openxmlformats.org/presentationml/2006/main">
  <p:tag name="KSO_WM_UNIT_TABLE_BEAUTIFY" val="smartTable{e08caf62-83da-4ddc-a89d-860a43ac9324}"/>
  <p:tag name="TABLE_SKINIDX" val="1"/>
  <p:tag name="TABLE_ENCOLOR" val="#FFFFFF"/>
</p:tagLst>
</file>

<file path=ppt/tags/tag20.xml><?xml version="1.0" encoding="utf-8"?>
<p:tagLst xmlns:p="http://schemas.openxmlformats.org/presentationml/2006/main">
  <p:tag name="KSO_WM_UNIT_TABLE_BEAUTIFY" val="smartTable{fac0d7ce-189c-4356-8f9b-5a91a8af0b04}"/>
  <p:tag name="TABLE_SKINIDX" val="4"/>
  <p:tag name="TABLE_ENCOLOR" val="#FFFFFF"/>
</p:tagLst>
</file>

<file path=ppt/tags/tag21.xml><?xml version="1.0" encoding="utf-8"?>
<p:tagLst xmlns:p="http://schemas.openxmlformats.org/presentationml/2006/main">
  <p:tag name="KSO_WM_UNIT_TABLE_BEAUTIFY" val="smartTable{0b27e8d0-1b2a-45e1-a0f7-eb1e7df5626d}"/>
  <p:tag name="TABLE_SKINIDX" val="0"/>
  <p:tag name="TABLE_ENCOLOR" val="#5CA2F9"/>
</p:tagLst>
</file>

<file path=ppt/tags/tag22.xml><?xml version="1.0" encoding="utf-8"?>
<p:tagLst xmlns:p="http://schemas.openxmlformats.org/presentationml/2006/main">
  <p:tag name="KSO_WM_UNIT_TABLE_BEAUTIFY" val="smartTable{893514de-d6a5-4847-9109-a6740e9c2095}"/>
  <p:tag name="TABLE_SKINIDX" val="1"/>
  <p:tag name="TABLE_ENCOLOR" val="#FFFFFF"/>
</p:tagLst>
</file>

<file path=ppt/tags/tag23.xml><?xml version="1.0" encoding="utf-8"?>
<p:tagLst xmlns:p="http://schemas.openxmlformats.org/presentationml/2006/main">
  <p:tag name="KSO_WM_UNIT_TABLE_BEAUTIFY" val="smartTable{5bfa7524-87ca-42ab-bdb0-ada03e56ea80}"/>
  <p:tag name="TABLE_SKINIDX" val="1"/>
  <p:tag name="TABLE_ENCOLOR" val="#FFFFFF"/>
</p:tagLst>
</file>

<file path=ppt/tags/tag24.xml><?xml version="1.0" encoding="utf-8"?>
<p:tagLst xmlns:p="http://schemas.openxmlformats.org/presentationml/2006/main">
  <p:tag name="KSO_WM_UNIT_TABLE_BEAUTIFY" val="smartTable{19099a8d-ecce-4e07-bbb2-04cb8d3e54ed}"/>
  <p:tag name="TABLE_SKINIDX" val="1"/>
  <p:tag name="TABLE_ENCOLOR" val="#FFFFFF"/>
</p:tagLst>
</file>

<file path=ppt/tags/tag25.xml><?xml version="1.0" encoding="utf-8"?>
<p:tagLst xmlns:p="http://schemas.openxmlformats.org/presentationml/2006/main">
  <p:tag name="KSO_WM_UNIT_TABLE_BEAUTIFY" val="smartTable{ef5b3817-95cd-47d8-b73a-1fa3e1247400}"/>
  <p:tag name="TABLE_SKINIDX" val="1"/>
  <p:tag name="TABLE_ENCOLOR" val="#FFFFFF"/>
</p:tagLst>
</file>

<file path=ppt/tags/tag26.xml><?xml version="1.0" encoding="utf-8"?>
<p:tagLst xmlns:p="http://schemas.openxmlformats.org/presentationml/2006/main">
  <p:tag name="KSO_WM_UNIT_TABLE_BEAUTIFY" val="smartTable{bbf32fc5-ca71-4d86-8be1-68e057bade0e}"/>
  <p:tag name="TABLE_SKINIDX" val="3"/>
  <p:tag name="TABLE_ENCOLOR" val="#5CA2F9"/>
</p:tagLst>
</file>

<file path=ppt/tags/tag27.xml><?xml version="1.0" encoding="utf-8"?>
<p:tagLst xmlns:p="http://schemas.openxmlformats.org/presentationml/2006/main">
  <p:tag name="KSO_WM_UNIT_TABLE_BEAUTIFY" val="smartTable{fade5b7e-ca94-4b8e-bf5d-05ea866da347}"/>
  <p:tag name="TABLE_SKINIDX" val="0"/>
  <p:tag name="TABLE_ENCOLOR" val="#FFFFFF"/>
</p:tagLst>
</file>

<file path=ppt/tags/tag28.xml><?xml version="1.0" encoding="utf-8"?>
<p:tagLst xmlns:p="http://schemas.openxmlformats.org/presentationml/2006/main">
  <p:tag name="KSO_WM_UNIT_TABLE_BEAUTIFY" val="smartTable{aebbc1e0-86e8-433e-99ad-285e348d1c1b}"/>
  <p:tag name="TABLE_SKINIDX" val="0"/>
  <p:tag name="TABLE_ENCOLOR" val="#FFFFFF"/>
</p:tagLst>
</file>

<file path=ppt/tags/tag29.xml><?xml version="1.0" encoding="utf-8"?>
<p:tagLst xmlns:p="http://schemas.openxmlformats.org/presentationml/2006/main">
  <p:tag name="KSO_WM_UNIT_TABLE_BEAUTIFY" val="smartTable{e797e6d9-e087-4fa4-9569-72042f69723c}"/>
</p:tagLst>
</file>

<file path=ppt/tags/tag3.xml><?xml version="1.0" encoding="utf-8"?>
<p:tagLst xmlns:p="http://schemas.openxmlformats.org/presentationml/2006/main">
  <p:tag name="KSO_WM_UNIT_TABLE_BEAUTIFY" val="smartTable{5f45d2a1-b0ba-4098-a186-f6e5025a1d55}"/>
  <p:tag name="TABLE_SKINIDX" val="1"/>
  <p:tag name="TABLE_ENCOLOR" val="#FFFFFF"/>
</p:tagLst>
</file>

<file path=ppt/tags/tag30.xml><?xml version="1.0" encoding="utf-8"?>
<p:tagLst xmlns:p="http://schemas.openxmlformats.org/presentationml/2006/main">
  <p:tag name="KSO_WM_UNIT_TABLE_BEAUTIFY" val="smartTable{f6869135-55a3-4b20-9e9d-1b7f2011387d}"/>
  <p:tag name="TABLE_SKINIDX" val="0"/>
  <p:tag name="TABLE_ENCOLOR" val="#5CA2F9"/>
</p:tagLst>
</file>

<file path=ppt/tags/tag31.xml><?xml version="1.0" encoding="utf-8"?>
<p:tagLst xmlns:p="http://schemas.openxmlformats.org/presentationml/2006/main">
  <p:tag name="KSO_WM_UNIT_TABLE_BEAUTIFY" val="smartTable{bef41b32-f4c3-44df-b1aa-4c3d25deb391}"/>
</p:tagLst>
</file>

<file path=ppt/tags/tag32.xml><?xml version="1.0" encoding="utf-8"?>
<p:tagLst xmlns:p="http://schemas.openxmlformats.org/presentationml/2006/main">
  <p:tag name="KSO_WM_UNIT_TABLE_BEAUTIFY" val="smartTable{4130fbeb-5602-4701-b3d0-d568dffa237a}"/>
</p:tagLst>
</file>

<file path=ppt/tags/tag33.xml><?xml version="1.0" encoding="utf-8"?>
<p:tagLst xmlns:p="http://schemas.openxmlformats.org/presentationml/2006/main">
  <p:tag name="KSO_WM_UNIT_TABLE_BEAUTIFY" val="smartTable{7905954d-020d-44f6-8534-752568fa45a1}"/>
</p:tagLst>
</file>

<file path=ppt/tags/tag4.xml><?xml version="1.0" encoding="utf-8"?>
<p:tagLst xmlns:p="http://schemas.openxmlformats.org/presentationml/2006/main">
  <p:tag name="KSO_WM_UNIT_TABLE_BEAUTIFY" val="smartTable{888f4caa-ec52-4a03-a1a9-081ff996059b}"/>
  <p:tag name="TABLE_SKINIDX" val="0"/>
  <p:tag name="TABLE_ENCOLOR" val="#FFFFFF"/>
</p:tagLst>
</file>

<file path=ppt/tags/tag5.xml><?xml version="1.0" encoding="utf-8"?>
<p:tagLst xmlns:p="http://schemas.openxmlformats.org/presentationml/2006/main">
  <p:tag name="KSO_WM_UNIT_TABLE_BEAUTIFY" val="smartTable{888f4caa-ec52-4a03-a1a9-081ff996059b}"/>
  <p:tag name="TABLE_SKINIDX" val="0"/>
  <p:tag name="TABLE_ENCOLOR" val="#FFFFFF"/>
</p:tagLst>
</file>

<file path=ppt/tags/tag6.xml><?xml version="1.0" encoding="utf-8"?>
<p:tagLst xmlns:p="http://schemas.openxmlformats.org/presentationml/2006/main">
  <p:tag name="KSO_WM_UNIT_TABLE_BEAUTIFY" val="smartTable{2864f809-10e8-4b30-8d9d-cb008a6e14b0}"/>
  <p:tag name="TABLE_SKINIDX" val="1"/>
  <p:tag name="TABLE_ENCOLOR" val="#AFC95C"/>
</p:tagLst>
</file>

<file path=ppt/tags/tag7.xml><?xml version="1.0" encoding="utf-8"?>
<p:tagLst xmlns:p="http://schemas.openxmlformats.org/presentationml/2006/main">
  <p:tag name="KSO_WM_UNIT_TABLE_BEAUTIFY" val="smartTable{3bbb9ec1-ecbf-47bd-a39d-6a70263ea35c}"/>
</p:tagLst>
</file>

<file path=ppt/tags/tag8.xml><?xml version="1.0" encoding="utf-8"?>
<p:tagLst xmlns:p="http://schemas.openxmlformats.org/presentationml/2006/main">
  <p:tag name="KSO_WM_UNIT_TABLE_BEAUTIFY" val="smartTable{bbb34bf2-9b8b-4047-a970-d4e5433d1605}"/>
  <p:tag name="TABLE_SKINIDX" val="4"/>
  <p:tag name="TABLE_ENCOLOR" val="#FFFFFF"/>
</p:tagLst>
</file>

<file path=ppt/tags/tag9.xml><?xml version="1.0" encoding="utf-8"?>
<p:tagLst xmlns:p="http://schemas.openxmlformats.org/presentationml/2006/main">
  <p:tag name="KSO_WM_UNIT_TABLE_BEAUTIFY" val="smartTable{78cdc476-af89-425b-a925-56547d581770}"/>
  <p:tag name="TABLE_SKINIDX" val="4"/>
  <p:tag name="TABLE_ENCOLOR" val="#FFFFFF"/>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17334</Words>
  <Application>WPS 演示</Application>
  <PresentationFormat>自定义</PresentationFormat>
  <Paragraphs>2287</Paragraphs>
  <Slides>66</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66</vt:i4>
      </vt:variant>
    </vt:vector>
  </HeadingPairs>
  <TitlesOfParts>
    <vt:vector size="86" baseType="lpstr">
      <vt:lpstr>Arial</vt:lpstr>
      <vt:lpstr>宋体</vt:lpstr>
      <vt:lpstr>Wingdings</vt:lpstr>
      <vt:lpstr>Lucida Sans Unicode</vt:lpstr>
      <vt:lpstr>方正粗黑宋简体</vt:lpstr>
      <vt:lpstr>Verdana</vt:lpstr>
      <vt:lpstr>Verdana</vt:lpstr>
      <vt:lpstr>华文中宋</vt:lpstr>
      <vt:lpstr>微软雅黑</vt:lpstr>
      <vt:lpstr>Calibri</vt:lpstr>
      <vt:lpstr>Arial Unicode MS</vt:lpstr>
      <vt:lpstr>Microsoft Sans Serif</vt:lpstr>
      <vt:lpstr>汉仪全唐诗简</vt:lpstr>
      <vt:lpstr>Times New Roman</vt:lpstr>
      <vt:lpstr>华文仿宋</vt:lpstr>
      <vt:lpstr>等线</vt:lpstr>
      <vt:lpstr>汉仪大宋简</vt:lpstr>
      <vt:lpstr>黑体</vt:lpstr>
      <vt:lpstr>仿宋</vt:lpstr>
      <vt:lpstr>Office Theme</vt:lpstr>
      <vt:lpstr>PowerPoint 演示文稿</vt:lpstr>
      <vt:lpstr>PowerPoint 演示文稿</vt:lpstr>
      <vt:lpstr>01 项目章程</vt:lpstr>
      <vt:lpstr>PowerPoint 演示文稿</vt:lpstr>
      <vt:lpstr>PowerPoint 演示文稿</vt:lpstr>
      <vt:lpstr>PowerPoint 演示文稿</vt:lpstr>
      <vt:lpstr>PowerPoint 演示文稿</vt:lpstr>
      <vt:lpstr>PowerPoint 演示文稿</vt:lpstr>
      <vt:lpstr>PowerPoint 演示文稿</vt:lpstr>
      <vt:lpstr>对现有系统的分析  一、bb平台：可以用网站登录，也可以移动端使用app。</vt:lpstr>
      <vt:lpstr>对现有系统的分析  二、雨课堂之类的小程序 （此处以雨课堂为例）</vt:lpstr>
      <vt:lpstr>对所建议系统的说明</vt:lpstr>
      <vt:lpstr>3可行性分析 （节选）</vt:lpstr>
      <vt:lpstr>3可行性分析 （仅节选重点）</vt:lpstr>
      <vt:lpstr>PowerPoint 演示文稿</vt:lpstr>
      <vt:lpstr>文档目录 </vt:lpstr>
      <vt:lpstr> 需移交用户的文件  </vt:lpstr>
      <vt:lpstr> 需移交用户的文件  </vt:lpstr>
      <vt:lpstr>ADVANCED  ARTIFICIAL  INTELLIGENCE</vt:lpstr>
      <vt:lpstr>PowerPoint 演示文稿</vt:lpstr>
      <vt:lpstr>ADVANCED  ARTIFICIAL  INTELLIGENCE</vt:lpstr>
      <vt:lpstr>HYPERSPEED  TRANSPORTATION</vt:lpstr>
      <vt:lpstr>ADVANCED  ARTIFICIAL  INTELLIGENCE</vt:lpstr>
      <vt:lpstr>ADVANCED  ARTIFICIAL  INTELLIGENCE</vt:lpstr>
      <vt:lpstr>SOLAR POWER  INNOVATIONS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成本预算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Energy and  Agriculture</vt:lpstr>
      <vt:lpstr>PowerPoint 演示文稿</vt:lpstr>
      <vt:lpstr>FLOATING OR  HIGH RISE FARMS</vt:lpstr>
      <vt:lpstr>PowerPoint 演示文稿</vt:lpstr>
      <vt:lpstr>PowerPoint 演示文稿</vt:lpstr>
      <vt:lpstr>PowerPoint 演示文稿</vt:lpstr>
      <vt:lpstr>PowerPoint 演示文稿</vt:lpstr>
      <vt:lpstr>FLOATING OR  HIGH RISE FARMS</vt:lpstr>
      <vt:lpstr>PowerPoint 演示文稿</vt:lpstr>
      <vt:lpstr>ADVANCED 3D PRINTING</vt:lpstr>
      <vt:lpstr>Energy and  Agriculture</vt:lpstr>
      <vt:lpstr>FLOATING OR  HIGH RISE FARMS</vt:lpstr>
      <vt:lpstr>SOLAR POWER  INNOVATIONS</vt:lpstr>
      <vt:lpstr>Transportation and  Space Research</vt:lpstr>
      <vt:lpstr>HYPERSPEED  TRANSPORTATION</vt:lpstr>
      <vt:lpstr>SPACE TOURISM AND  COLONIZATION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Black Geometric Technology Keynote Presentation</dc:title>
  <dc:creator/>
  <cp:keywords>DAE6Hdabt8o,BAE6HOmw2ek</cp:keywords>
  <cp:lastModifiedBy>软软</cp:lastModifiedBy>
  <cp:revision>32</cp:revision>
  <dcterms:created xsi:type="dcterms:W3CDTF">2022-03-05T15:13:00Z</dcterms:created>
  <dcterms:modified xsi:type="dcterms:W3CDTF">2022-03-06T08:04:16Z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2022-03-05T00:00:00Z</vt:filetime>
  </property>
  <property fmtid="{D5CDD505-2E9C-101B-9397-08002B2CF9AE}" pid="3" name="Creator">
    <vt:lpwstr>Canva</vt:lpwstr>
  </property>
  <property fmtid="{D5CDD505-2E9C-101B-9397-08002B2CF9AE}" pid="4" name="LastSaved">
    <vt:filetime>2022-03-05T00:00:00Z</vt:filetime>
  </property>
  <property fmtid="{D5CDD505-2E9C-101B-9397-08002B2CF9AE}" pid="5" name="KSOProductBuildVer">
    <vt:lpwstr>2052-11.3.0.9228</vt:lpwstr>
  </property>
</Properties>
</file>